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>
  <p:sldMasterIdLst>
    <p:sldMasterId id="2147483648" r:id="rId1"/>
  </p:sldMasterIdLst>
  <p:notesMasterIdLst>
    <p:notesMasterId r:id="rId12"/>
  </p:notesMasterIdLst>
  <p:handoutMasterIdLst>
    <p:handoutMasterId r:id="rId13"/>
  </p:handoutMasterIdLst>
  <p:sldIdLst>
    <p:sldId id="319" r:id="rId2"/>
    <p:sldId id="336" r:id="rId3"/>
    <p:sldId id="347" r:id="rId4"/>
    <p:sldId id="343" r:id="rId5"/>
    <p:sldId id="344" r:id="rId6"/>
    <p:sldId id="341" r:id="rId7"/>
    <p:sldId id="348" r:id="rId8"/>
    <p:sldId id="350" r:id="rId9"/>
    <p:sldId id="349" r:id="rId10"/>
    <p:sldId id="342" r:id="rId11"/>
  </p:sldIdLst>
  <p:sldSz cx="9144000" cy="6858000" type="screen4x3"/>
  <p:notesSz cx="6669088" cy="9928225"/>
  <p:defaultTextStyle>
    <a:lvl1pPr marL="0" algn="l" rtl="0" latinLnBrk="0">
      <a:defRPr lang="ru-RU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latinLnBrk="0">
      <a:defRPr lang="ru-RU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latinLnBrk="0">
      <a:defRPr lang="ru-RU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latinLnBrk="0">
      <a:defRPr lang="ru-RU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latinLnBrk="0">
      <a:defRPr lang="ru-RU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rtl="0" latinLnBrk="0">
      <a:defRPr lang="ru-RU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rtl="0" latinLnBrk="0">
      <a:defRPr lang="ru-RU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rtl="0" latinLnBrk="0">
      <a:defRPr lang="ru-RU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rtl="0" latinLnBrk="0">
      <a:defRPr lang="ru-RU" sz="1800" kern="1200">
        <a:solidFill>
          <a:schemeClr val="tx1"/>
        </a:solidFill>
        <a:latin typeface="+mn-lt"/>
        <a:ea typeface="+mn-ea"/>
        <a:cs typeface="+mn-cs"/>
      </a:defRPr>
    </a:lvl9pPr>
    <a:extLst/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37A64"/>
    <a:srgbClr val="0951F1"/>
    <a:srgbClr val="427961"/>
    <a:srgbClr val="663300"/>
    <a:srgbClr val="CC00CC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8024" autoAdjust="0"/>
  </p:normalViewPr>
  <p:slideViewPr>
    <p:cSldViewPr>
      <p:cViewPr>
        <p:scale>
          <a:sx n="100" d="100"/>
          <a:sy n="100" d="100"/>
        </p:scale>
        <p:origin x="-294" y="-23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889938" cy="496412"/>
          </a:xfrm>
          <a:prstGeom prst="rect">
            <a:avLst/>
          </a:prstGeom>
        </p:spPr>
        <p:txBody>
          <a:bodyPr vert="horz" lIns="94820" tIns="47410" rIns="94820" bIns="47410" rtlCol="0"/>
          <a:lstStyle>
            <a:lvl1pPr algn="l" latinLnBrk="0">
              <a:defRPr lang="ru-RU" sz="1300"/>
            </a:lvl1pPr>
            <a:extLst/>
          </a:lstStyle>
          <a:p>
            <a:endParaRPr lang="ru-RU" dirty="0"/>
          </a:p>
        </p:txBody>
      </p:sp>
      <p:sp>
        <p:nvSpPr>
          <p:cNvPr id="3" name="Rectangle 3"/>
          <p:cNvSpPr>
            <a:spLocks noGrp="1"/>
          </p:cNvSpPr>
          <p:nvPr>
            <p:ph type="dt" sz="quarter" idx="1"/>
          </p:nvPr>
        </p:nvSpPr>
        <p:spPr>
          <a:xfrm>
            <a:off x="3777608" y="0"/>
            <a:ext cx="2889938" cy="496412"/>
          </a:xfrm>
          <a:prstGeom prst="rect">
            <a:avLst/>
          </a:prstGeom>
        </p:spPr>
        <p:txBody>
          <a:bodyPr vert="horz" lIns="94820" tIns="47410" rIns="94820" bIns="47410" rtlCol="0"/>
          <a:lstStyle>
            <a:lvl1pPr algn="r" latinLnBrk="0">
              <a:defRPr lang="ru-RU" sz="1300"/>
            </a:lvl1pPr>
            <a:extLst/>
          </a:lstStyle>
          <a:p>
            <a:fld id="{68F88C59-319B-4332-9A1D-2A62CFCB00D8}" type="datetimeFigureOut">
              <a:rPr lang="ru-RU" smtClean="0"/>
              <a:pPr/>
              <a:t>07.07.2016</a:t>
            </a:fld>
            <a:endParaRPr lang="ru-RU" dirty="0"/>
          </a:p>
        </p:txBody>
      </p:sp>
      <p:sp>
        <p:nvSpPr>
          <p:cNvPr id="4" name="Rectangle 4"/>
          <p:cNvSpPr>
            <a:spLocks noGrp="1"/>
          </p:cNvSpPr>
          <p:nvPr>
            <p:ph type="ftr" sz="quarter" idx="2"/>
          </p:nvPr>
        </p:nvSpPr>
        <p:spPr>
          <a:xfrm>
            <a:off x="1" y="9430091"/>
            <a:ext cx="2889938" cy="496412"/>
          </a:xfrm>
          <a:prstGeom prst="rect">
            <a:avLst/>
          </a:prstGeom>
        </p:spPr>
        <p:txBody>
          <a:bodyPr vert="horz" lIns="94820" tIns="47410" rIns="94820" bIns="47410" rtlCol="0" anchor="b"/>
          <a:lstStyle>
            <a:lvl1pPr algn="l" latinLnBrk="0">
              <a:defRPr lang="ru-RU" sz="1300"/>
            </a:lvl1pPr>
            <a:extLst/>
          </a:lstStyle>
          <a:p>
            <a:endParaRPr lang="ru-RU" dirty="0"/>
          </a:p>
        </p:txBody>
      </p:sp>
      <p:sp>
        <p:nvSpPr>
          <p:cNvPr id="5" name="Rectangle 5"/>
          <p:cNvSpPr>
            <a:spLocks noGrp="1"/>
          </p:cNvSpPr>
          <p:nvPr>
            <p:ph type="sldNum" sz="quarter" idx="3"/>
          </p:nvPr>
        </p:nvSpPr>
        <p:spPr>
          <a:xfrm>
            <a:off x="3777608" y="9430091"/>
            <a:ext cx="2889938" cy="496412"/>
          </a:xfrm>
          <a:prstGeom prst="rect">
            <a:avLst/>
          </a:prstGeom>
        </p:spPr>
        <p:txBody>
          <a:bodyPr vert="horz" lIns="94820" tIns="47410" rIns="94820" bIns="47410" rtlCol="0" anchor="b"/>
          <a:lstStyle>
            <a:lvl1pPr algn="r" latinLnBrk="0">
              <a:defRPr lang="ru-RU" sz="1300"/>
            </a:lvl1pPr>
            <a:extLst/>
          </a:lstStyle>
          <a:p>
            <a:fld id="{B16A41B8-7DC3-4DB6-84E4-E105629EAA36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889938" cy="496412"/>
          </a:xfrm>
          <a:prstGeom prst="rect">
            <a:avLst/>
          </a:prstGeom>
        </p:spPr>
        <p:txBody>
          <a:bodyPr vert="horz" lIns="94820" tIns="47410" rIns="94820" bIns="47410" rtlCol="0"/>
          <a:lstStyle>
            <a:lvl1pPr algn="l" latinLnBrk="0">
              <a:defRPr lang="ru-RU" sz="1300"/>
            </a:lvl1pPr>
            <a:extLst/>
          </a:lstStyle>
          <a:p>
            <a:endParaRPr lang="ru-RU" dirty="0"/>
          </a:p>
        </p:txBody>
      </p:sp>
      <p:sp>
        <p:nvSpPr>
          <p:cNvPr id="3" name="Rectangle 3"/>
          <p:cNvSpPr>
            <a:spLocks noGrp="1"/>
          </p:cNvSpPr>
          <p:nvPr>
            <p:ph type="dt" idx="1"/>
          </p:nvPr>
        </p:nvSpPr>
        <p:spPr>
          <a:xfrm>
            <a:off x="3777608" y="0"/>
            <a:ext cx="2889938" cy="496412"/>
          </a:xfrm>
          <a:prstGeom prst="rect">
            <a:avLst/>
          </a:prstGeom>
        </p:spPr>
        <p:txBody>
          <a:bodyPr vert="horz" lIns="94820" tIns="47410" rIns="94820" bIns="47410" rtlCol="0"/>
          <a:lstStyle>
            <a:lvl1pPr algn="r" latinLnBrk="0">
              <a:defRPr lang="ru-RU" sz="1300"/>
            </a:lvl1pPr>
            <a:extLst/>
          </a:lstStyle>
          <a:p>
            <a:fld id="{968B300D-05F0-4B43-940D-46DED5A791AD}" type="datetimeFigureOut">
              <a:rPr/>
              <a:pPr/>
              <a:t>6/30/2006</a:t>
            </a:fld>
            <a:endParaRPr lang="ru-RU" dirty="0"/>
          </a:p>
        </p:txBody>
      </p:sp>
      <p:sp>
        <p:nvSpPr>
          <p:cNvPr id="4" name="Rectangle 4"/>
          <p:cNvSpPr>
            <a:spLocks noGrp="1" noRot="1" noChangeAspect="1"/>
          </p:cNvSpPr>
          <p:nvPr>
            <p:ph type="sldImg" idx="2"/>
          </p:nvPr>
        </p:nvSpPr>
        <p:spPr>
          <a:xfrm>
            <a:off x="854075" y="744538"/>
            <a:ext cx="4960938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820" tIns="47410" rIns="94820" bIns="47410" rtlCol="0" anchor="ctr"/>
          <a:lstStyle>
            <a:extLst/>
          </a:lstStyle>
          <a:p>
            <a:endParaRPr lang="ru-RU" dirty="0"/>
          </a:p>
        </p:txBody>
      </p:sp>
      <p:sp>
        <p:nvSpPr>
          <p:cNvPr id="5" name="Rectangle 5"/>
          <p:cNvSpPr>
            <a:spLocks noGrp="1"/>
          </p:cNvSpPr>
          <p:nvPr>
            <p:ph type="body" sz="quarter" idx="3"/>
          </p:nvPr>
        </p:nvSpPr>
        <p:spPr>
          <a:xfrm>
            <a:off x="666909" y="4715909"/>
            <a:ext cx="5335270" cy="4467701"/>
          </a:xfrm>
          <a:prstGeom prst="rect">
            <a:avLst/>
          </a:prstGeom>
        </p:spPr>
        <p:txBody>
          <a:bodyPr vert="horz" lIns="94820" tIns="47410" rIns="94820" bIns="47410" rtlCol="0">
            <a:normAutofit/>
          </a:bodyPr>
          <a:lstStyle>
            <a:extLst/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Rectangle 6"/>
          <p:cNvSpPr>
            <a:spLocks noGrp="1"/>
          </p:cNvSpPr>
          <p:nvPr>
            <p:ph type="ftr" sz="quarter" idx="4"/>
          </p:nvPr>
        </p:nvSpPr>
        <p:spPr>
          <a:xfrm>
            <a:off x="1" y="9430091"/>
            <a:ext cx="2889938" cy="496412"/>
          </a:xfrm>
          <a:prstGeom prst="rect">
            <a:avLst/>
          </a:prstGeom>
        </p:spPr>
        <p:txBody>
          <a:bodyPr vert="horz" lIns="94820" tIns="47410" rIns="94820" bIns="47410" rtlCol="0" anchor="b"/>
          <a:lstStyle>
            <a:lvl1pPr algn="l" latinLnBrk="0">
              <a:defRPr lang="ru-RU" sz="1300"/>
            </a:lvl1pPr>
            <a:extLst/>
          </a:lstStyle>
          <a:p>
            <a:endParaRPr lang="ru-RU" dirty="0"/>
          </a:p>
        </p:txBody>
      </p:sp>
      <p:sp>
        <p:nvSpPr>
          <p:cNvPr id="7" name="Rectangle 7"/>
          <p:cNvSpPr>
            <a:spLocks noGrp="1"/>
          </p:cNvSpPr>
          <p:nvPr>
            <p:ph type="sldNum" sz="quarter" idx="5"/>
          </p:nvPr>
        </p:nvSpPr>
        <p:spPr>
          <a:xfrm>
            <a:off x="3777608" y="9430091"/>
            <a:ext cx="2889938" cy="496412"/>
          </a:xfrm>
          <a:prstGeom prst="rect">
            <a:avLst/>
          </a:prstGeom>
        </p:spPr>
        <p:txBody>
          <a:bodyPr vert="horz" lIns="94820" tIns="47410" rIns="94820" bIns="47410" rtlCol="0" anchor="b"/>
          <a:lstStyle>
            <a:lvl1pPr algn="r" latinLnBrk="0">
              <a:defRPr lang="ru-RU" sz="1300"/>
            </a:lvl1pPr>
            <a:extLst/>
          </a:lstStyle>
          <a:p>
            <a:fld id="{9B26CD33-4337-4529-948A-94F6960B2374}" type="slidenum">
              <a:rPr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rtl="0" latinLnBrk="0">
      <a:defRPr lang="ru-RU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latinLnBrk="0">
      <a:defRPr lang="ru-RU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latinLnBrk="0">
      <a:defRPr lang="ru-RU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latinLnBrk="0">
      <a:defRPr lang="ru-RU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latinLnBrk="0">
      <a:defRPr lang="ru-RU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rtl="0" latinLnBrk="0">
      <a:defRPr lang="ru-RU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rtl="0" latinLnBrk="0">
      <a:defRPr lang="ru-RU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rtl="0" latinLnBrk="0">
      <a:defRPr lang="ru-RU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rtl="0" latinLnBrk="0">
      <a:defRPr lang="ru-RU" sz="1200" kern="1200">
        <a:solidFill>
          <a:schemeClr val="tx1"/>
        </a:solidFill>
        <a:latin typeface="+mn-lt"/>
        <a:ea typeface="+mn-ea"/>
        <a:cs typeface="+mn-cs"/>
      </a:defRPr>
    </a:lvl9pPr>
    <a:extLst/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26CD33-4337-4529-948A-94F6960B2374}" type="slidenum">
              <a:rPr lang="ru-RU" smtClean="0"/>
              <a:pPr/>
              <a:t>1</a:t>
            </a:fld>
            <a:endParaRPr lang="ru-RU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26CD33-4337-4529-948A-94F6960B2374}" type="slidenum">
              <a:rPr lang="ru-RU" smtClean="0"/>
              <a:pPr/>
              <a:t>2</a:t>
            </a:fld>
            <a:endParaRPr lang="ru-RU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26CD33-4337-4529-948A-94F6960B2374}" type="slidenum">
              <a:rPr lang="ru-RU" smtClean="0"/>
              <a:pPr/>
              <a:t>3</a:t>
            </a:fld>
            <a:endParaRPr lang="ru-RU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26CD33-4337-4529-948A-94F6960B2374}" type="slidenum">
              <a:rPr lang="ru-RU" smtClean="0"/>
              <a:pPr/>
              <a:t>4</a:t>
            </a:fld>
            <a:endParaRPr lang="ru-RU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26CD33-4337-4529-948A-94F6960B2374}" type="slidenum">
              <a:rPr lang="ru-RU" smtClean="0"/>
              <a:pPr/>
              <a:t>5</a:t>
            </a:fld>
            <a:endParaRPr lang="ru-RU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26CD33-4337-4529-948A-94F6960B2374}" type="slidenum">
              <a:rPr lang="ru-RU" smtClean="0"/>
              <a:pPr/>
              <a:t>6</a:t>
            </a:fld>
            <a:endParaRPr lang="ru-RU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26CD33-4337-4529-948A-94F6960B2374}" type="slidenum">
              <a:rPr lang="ru-RU" smtClean="0"/>
              <a:pPr/>
              <a:t>7</a:t>
            </a:fld>
            <a:endParaRPr lang="ru-RU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26CD33-4337-4529-948A-94F6960B2374}" type="slidenum">
              <a:rPr lang="ru-RU" smtClean="0"/>
              <a:pPr/>
              <a:t>9</a:t>
            </a:fld>
            <a:endParaRPr lang="ru-RU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Обложка альбо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7"/>
          <p:cNvSpPr>
            <a:spLocks noGrp="1"/>
          </p:cNvSpPr>
          <p:nvPr>
            <p:ph type="title" hasCustomPrompt="1"/>
          </p:nvPr>
        </p:nvSpPr>
        <p:spPr>
          <a:xfrm>
            <a:off x="228601" y="3962400"/>
            <a:ext cx="8298485" cy="1066800"/>
          </a:xfrm>
        </p:spPr>
        <p:txBody>
          <a:bodyPr bIns="0"/>
          <a:lstStyle>
            <a:lvl1pPr algn="r" eaLnBrk="1" latinLnBrk="0" hangingPunct="1">
              <a:defRPr kumimoji="0" lang="ru-RU"/>
            </a:lvl1pPr>
            <a:extLst/>
          </a:lstStyle>
          <a:p>
            <a:r>
              <a:rPr kumimoji="0" lang="ru-RU"/>
              <a:t>Заголовок фотоальбома</a:t>
            </a:r>
          </a:p>
        </p:txBody>
      </p:sp>
      <p:sp>
        <p:nvSpPr>
          <p:cNvPr id="30" name="Rectangle 7"/>
          <p:cNvSpPr>
            <a:spLocks/>
          </p:cNvSpPr>
          <p:nvPr/>
        </p:nvSpPr>
        <p:spPr>
          <a:xfrm>
            <a:off x="453736" y="5181600"/>
            <a:ext cx="8229600" cy="1143000"/>
          </a:xfrm>
          <a:prstGeom prst="rect">
            <a:avLst/>
          </a:prstGeom>
        </p:spPr>
        <p:txBody>
          <a:bodyPr vert="horz" anchor="ctr">
            <a:normAutofit/>
          </a:bodyPr>
          <a:lstStyle>
            <a:extLst/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ru-RU"/>
            </a:pPr>
            <a:endParaRPr kumimoji="0" lang="ru-RU" sz="3200" b="0" i="1" u="none" strike="noStrike" kern="0" cap="none" spc="0" normalizeH="0" baseline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9" name="Rectangle 7"/>
          <p:cNvSpPr>
            <a:spLocks noGrp="1"/>
          </p:cNvSpPr>
          <p:nvPr>
            <p:ph type="body" sz="quarter" idx="10" hasCustomPrompt="1"/>
          </p:nvPr>
        </p:nvSpPr>
        <p:spPr>
          <a:xfrm>
            <a:off x="2133600" y="5133975"/>
            <a:ext cx="6386946" cy="1219200"/>
          </a:xfrm>
        </p:spPr>
        <p:txBody>
          <a:bodyPr vert="horz" tIns="0" anchor="t" anchorCtr="0">
            <a:noAutofit/>
          </a:bodyPr>
          <a:lstStyle>
            <a:lvl1pPr marL="0" marR="0" indent="0" algn="r" rtl="0" eaLnBrk="1" latinLnBrk="0" hangingPunct="1">
              <a:spcBef>
                <a:spcPct val="20000"/>
              </a:spcBef>
              <a:buFontTx/>
              <a:buNone/>
              <a:defRPr kumimoji="0" lang="ru-RU" sz="1800" i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kumimoji="0" lang="ru-RU"/>
              <a:t>Щелкните, чтобы добавить дату и прочие сведения</a:t>
            </a:r>
          </a:p>
        </p:txBody>
      </p:sp>
      <p:sp>
        <p:nvSpPr>
          <p:cNvPr id="27" name="Rectangle 6"/>
          <p:cNvSpPr>
            <a:spLocks noGrp="1"/>
          </p:cNvSpPr>
          <p:nvPr>
            <p:ph type="pic" sz="quarter" idx="11"/>
          </p:nvPr>
        </p:nvSpPr>
        <p:spPr>
          <a:xfrm>
            <a:off x="6096000" y="1600200"/>
            <a:ext cx="2286000" cy="2286000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/>
          <a:lstStyle>
            <a:extLst/>
          </a:lstStyle>
          <a:p>
            <a:pPr algn="ctr" eaLnBrk="1" latinLnBrk="0" hangingPunct="1"/>
            <a:r>
              <a:rPr lang="ru-RU" dirty="0" smtClean="0"/>
              <a:t>Вставка рисунка</a:t>
            </a:r>
            <a:endParaRPr dirty="0"/>
          </a:p>
        </p:txBody>
      </p:sp>
      <p:sp>
        <p:nvSpPr>
          <p:cNvPr id="6" name="Rectangle 5"/>
          <p:cNvSpPr/>
          <p:nvPr userDrawn="1"/>
        </p:nvSpPr>
        <p:spPr>
          <a:xfrm>
            <a:off x="176844" y="186904"/>
            <a:ext cx="8763000" cy="6213896"/>
          </a:xfrm>
          <a:prstGeom prst="rect">
            <a:avLst/>
          </a:prstGeom>
          <a:noFill/>
          <a:ln w="9525" cap="rnd" cmpd="sng" algn="ctr">
            <a:solidFill>
              <a:schemeClr val="bg1">
                <a:tint val="85000"/>
              </a:schemeClr>
            </a:solidFill>
            <a:prstDash val="dash"/>
          </a:ln>
          <a:effectLst>
            <a:outerShdw blurRad="25400" dist="12700" dir="5400000" algn="tl" rotWithShape="0">
              <a:schemeClr val="bg1">
                <a:alpha val="60000"/>
              </a:scheme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/>
            <a:endParaRPr kumimoji="0" lang="ru-RU" dirty="0"/>
          </a:p>
        </p:txBody>
      </p:sp>
      <p:sp>
        <p:nvSpPr>
          <p:cNvPr id="11" name="Rectangle 10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extLst/>
          </a:lstStyle>
          <a:p>
            <a:fld id="{F30C84A2-23CF-44F5-B813-5187ED5C7D1C}" type="datetimeFigureOut">
              <a:rPr kumimoji="0" lang="ru-RU" sz="1200">
                <a:solidFill>
                  <a:schemeClr val="tx2"/>
                </a:solidFill>
              </a:rPr>
              <a:pPr/>
              <a:t>07.07.2016</a:t>
            </a:fld>
            <a:endParaRPr kumimoji="0" lang="ru-RU" dirty="0"/>
          </a:p>
        </p:txBody>
      </p:sp>
      <p:sp>
        <p:nvSpPr>
          <p:cNvPr id="12" name="Rectangle 11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extLst/>
          </a:lstStyle>
          <a:p>
            <a:pPr algn="r"/>
            <a:fld id="{F99EC173-99AE-4773-AB25-02E469A13EAE}" type="slidenum">
              <a:rPr kumimoji="0" lang="ru-RU" sz="1200">
                <a:solidFill>
                  <a:schemeClr val="tx2"/>
                </a:solidFill>
              </a:rPr>
              <a:pPr algn="r"/>
              <a:t>‹#›</a:t>
            </a:fld>
            <a:endParaRPr kumimoji="0" lang="ru-RU" dirty="0"/>
          </a:p>
        </p:txBody>
      </p:sp>
      <p:sp>
        <p:nvSpPr>
          <p:cNvPr id="13" name="Rectangle 12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extLst/>
          </a:lstStyle>
          <a:p>
            <a:endParaRPr kumimoji="0" lang="ru-RU" dirty="0"/>
          </a:p>
        </p:txBody>
      </p:sp>
    </p:spTree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сверху, альбомна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7"/>
          <p:cNvSpPr>
            <a:spLocks noGrp="1" noChangeAspect="1"/>
          </p:cNvSpPr>
          <p:nvPr>
            <p:ph type="pic" sz="quarter" idx="11"/>
          </p:nvPr>
        </p:nvSpPr>
        <p:spPr>
          <a:xfrm>
            <a:off x="4663440" y="3403823"/>
            <a:ext cx="4023360" cy="301752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ru-RU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lang="ru-RU" dirty="0" smtClean="0"/>
              <a:t>Вставка рисунка</a:t>
            </a:r>
            <a:endParaRPr dirty="0"/>
          </a:p>
        </p:txBody>
      </p:sp>
      <p:sp>
        <p:nvSpPr>
          <p:cNvPr id="15" name="Rectangle 7"/>
          <p:cNvSpPr>
            <a:spLocks noGrp="1" noChangeAspect="1"/>
          </p:cNvSpPr>
          <p:nvPr>
            <p:ph type="pic" sz="quarter" idx="12"/>
          </p:nvPr>
        </p:nvSpPr>
        <p:spPr>
          <a:xfrm>
            <a:off x="457200" y="3403823"/>
            <a:ext cx="4023360" cy="301752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ru-RU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lang="ru-RU" dirty="0" smtClean="0"/>
              <a:t>Вставка рисунка</a:t>
            </a:r>
            <a:endParaRPr dirty="0"/>
          </a:p>
        </p:txBody>
      </p:sp>
      <p:sp>
        <p:nvSpPr>
          <p:cNvPr id="26" name="Rectangle 7"/>
          <p:cNvSpPr>
            <a:spLocks noGrp="1" noChangeAspect="1"/>
          </p:cNvSpPr>
          <p:nvPr>
            <p:ph type="pic" sz="quarter" idx="13"/>
          </p:nvPr>
        </p:nvSpPr>
        <p:spPr>
          <a:xfrm>
            <a:off x="4663440" y="228600"/>
            <a:ext cx="4023360" cy="301752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ru-RU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lang="ru-RU" dirty="0" smtClean="0"/>
              <a:t>Вставка рисунка</a:t>
            </a:r>
            <a:endParaRPr dirty="0"/>
          </a:p>
        </p:txBody>
      </p:sp>
      <p:sp>
        <p:nvSpPr>
          <p:cNvPr id="27" name="Rectangle 11"/>
          <p:cNvSpPr>
            <a:spLocks noGrp="1"/>
          </p:cNvSpPr>
          <p:nvPr>
            <p:ph type="body" sz="quarter" idx="14" hasCustomPrompt="1"/>
          </p:nvPr>
        </p:nvSpPr>
        <p:spPr>
          <a:xfrm>
            <a:off x="457200" y="228600"/>
            <a:ext cx="4023360" cy="3017520"/>
          </a:xfrm>
        </p:spPr>
        <p:txBody>
          <a:bodyPr anchor="b" anchorCtr="0">
            <a:noAutofit/>
          </a:bodyPr>
          <a:lstStyle>
            <a:lvl1pPr marL="0" marR="0" indent="0" algn="l" rtl="0" eaLnBrk="1" latinLnBrk="0" hangingPunct="1">
              <a:spcBef>
                <a:spcPct val="20000"/>
              </a:spcBef>
              <a:buFontTx/>
              <a:buNone/>
              <a:defRPr kumimoji="0" lang="ru-RU" sz="1800" i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kumimoji="0" lang="ru-RU"/>
              <a:t>Надпись</a:t>
            </a:r>
          </a:p>
        </p:txBody>
      </p:sp>
      <p:sp>
        <p:nvSpPr>
          <p:cNvPr id="6" name="Rectangle 5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extLst/>
          </a:lstStyle>
          <a:p>
            <a:fld id="{F30C84A2-23CF-44F5-B813-5187ED5C7D1C}" type="datetimeFigureOut">
              <a:rPr kumimoji="0" lang="ru-RU" sz="1200">
                <a:solidFill>
                  <a:schemeClr val="tx2"/>
                </a:solidFill>
              </a:rPr>
              <a:pPr/>
              <a:t>07.07.2016</a:t>
            </a:fld>
            <a:endParaRPr kumimoji="0" lang="ru-RU" dirty="0"/>
          </a:p>
        </p:txBody>
      </p:sp>
      <p:sp>
        <p:nvSpPr>
          <p:cNvPr id="7" name="Rectangle 6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extLst/>
          </a:lstStyle>
          <a:p>
            <a:pPr algn="r"/>
            <a:fld id="{F99EC173-99AE-4773-AB25-02E469A13EAE}" type="slidenum">
              <a:rPr kumimoji="0" lang="ru-RU" sz="1200">
                <a:solidFill>
                  <a:schemeClr val="tx2"/>
                </a:solidFill>
              </a:rPr>
              <a:pPr algn="r"/>
              <a:t>‹#›</a:t>
            </a:fld>
            <a:endParaRPr kumimoji="0" lang="ru-RU" dirty="0"/>
          </a:p>
        </p:txBody>
      </p:sp>
      <p:sp>
        <p:nvSpPr>
          <p:cNvPr id="8" name="Rectangle 7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extLst/>
          </a:lstStyle>
          <a:p>
            <a:endParaRPr kumimoji="0" lang="ru-RU" dirty="0"/>
          </a:p>
        </p:txBody>
      </p:sp>
    </p:spTree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сверху, смешанна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spect="1"/>
          </p:cNvSpPr>
          <p:nvPr>
            <p:ph type="pic" sz="quarter" idx="11"/>
          </p:nvPr>
        </p:nvSpPr>
        <p:spPr>
          <a:xfrm>
            <a:off x="5067300" y="3436620"/>
            <a:ext cx="3649900" cy="2889504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ru-RU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1588" algn="ctr" eaLnBrk="1" latinLnBrk="0" hangingPunct="1"/>
            <a:r>
              <a:rPr lang="ru-RU" dirty="0" smtClean="0"/>
              <a:t>Вставка рисунка</a:t>
            </a:r>
            <a:endParaRPr dirty="0"/>
          </a:p>
        </p:txBody>
      </p:sp>
      <p:sp>
        <p:nvSpPr>
          <p:cNvPr id="29" name="Rectangle 7"/>
          <p:cNvSpPr>
            <a:spLocks noGrp="1" noChangeAspect="1"/>
          </p:cNvSpPr>
          <p:nvPr>
            <p:ph type="pic" sz="quarter" idx="12"/>
          </p:nvPr>
        </p:nvSpPr>
        <p:spPr>
          <a:xfrm>
            <a:off x="426720" y="384048"/>
            <a:ext cx="4457700" cy="5943600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ru-RU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1588" algn="ctr" eaLnBrk="1" latinLnBrk="0" hangingPunct="1"/>
            <a:r>
              <a:rPr lang="ru-RU" dirty="0" smtClean="0"/>
              <a:t>Вставка рисунка</a:t>
            </a:r>
            <a:endParaRPr dirty="0"/>
          </a:p>
        </p:txBody>
      </p:sp>
      <p:sp>
        <p:nvSpPr>
          <p:cNvPr id="10" name="Rectangle 7"/>
          <p:cNvSpPr>
            <a:spLocks noGrp="1" noChangeAspect="1"/>
          </p:cNvSpPr>
          <p:nvPr>
            <p:ph type="pic" sz="quarter" idx="13"/>
          </p:nvPr>
        </p:nvSpPr>
        <p:spPr>
          <a:xfrm>
            <a:off x="5067300" y="389332"/>
            <a:ext cx="3657600" cy="2887269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ru-RU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1588" algn="ctr" eaLnBrk="1" latinLnBrk="0" hangingPunct="1"/>
            <a:r>
              <a:rPr lang="ru-RU" dirty="0" smtClean="0"/>
              <a:t>Вставка рисунка</a:t>
            </a:r>
            <a:endParaRPr dirty="0"/>
          </a:p>
        </p:txBody>
      </p:sp>
      <p:sp>
        <p:nvSpPr>
          <p:cNvPr id="5" name="Rectangle 4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extLst/>
          </a:lstStyle>
          <a:p>
            <a:fld id="{F30C84A2-23CF-44F5-B813-5187ED5C7D1C}" type="datetimeFigureOut">
              <a:rPr kumimoji="0" lang="ru-RU" sz="1200">
                <a:solidFill>
                  <a:schemeClr val="tx2"/>
                </a:solidFill>
              </a:rPr>
              <a:pPr/>
              <a:t>07.07.2016</a:t>
            </a:fld>
            <a:endParaRPr kumimoji="0" lang="ru-RU" dirty="0"/>
          </a:p>
        </p:txBody>
      </p:sp>
      <p:sp>
        <p:nvSpPr>
          <p:cNvPr id="6" name="Rectangle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extLst/>
          </a:lstStyle>
          <a:p>
            <a:pPr algn="r"/>
            <a:fld id="{F99EC173-99AE-4773-AB25-02E469A13EAE}" type="slidenum">
              <a:rPr kumimoji="0" lang="ru-RU" sz="1200">
                <a:solidFill>
                  <a:schemeClr val="tx2"/>
                </a:solidFill>
              </a:rPr>
              <a:pPr algn="r"/>
              <a:t>‹#›</a:t>
            </a:fld>
            <a:endParaRPr kumimoji="0" lang="ru-RU" dirty="0"/>
          </a:p>
        </p:txBody>
      </p:sp>
      <p:sp>
        <p:nvSpPr>
          <p:cNvPr id="8" name="Rectangle 7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extLst/>
          </a:lstStyle>
          <a:p>
            <a:endParaRPr kumimoji="0" lang="ru-RU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4 сверху, книжная с подпися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7"/>
          <p:cNvSpPr>
            <a:spLocks noGrp="1"/>
          </p:cNvSpPr>
          <p:nvPr>
            <p:ph type="pic" sz="quarter" idx="14"/>
          </p:nvPr>
        </p:nvSpPr>
        <p:spPr>
          <a:xfrm>
            <a:off x="2229297" y="228600"/>
            <a:ext cx="2285214" cy="29718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ru-RU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eaLnBrk="1" latinLnBrk="0" hangingPunct="1"/>
            <a:r>
              <a:rPr lang="ru-RU" dirty="0" smtClean="0"/>
              <a:t>Вставка рисунка</a:t>
            </a:r>
            <a:endParaRPr dirty="0"/>
          </a:p>
        </p:txBody>
      </p:sp>
      <p:sp>
        <p:nvSpPr>
          <p:cNvPr id="3" name="Rectangle 7"/>
          <p:cNvSpPr>
            <a:spLocks noGrp="1"/>
          </p:cNvSpPr>
          <p:nvPr>
            <p:ph type="pic" sz="quarter" idx="26"/>
          </p:nvPr>
        </p:nvSpPr>
        <p:spPr>
          <a:xfrm>
            <a:off x="2229297" y="3365392"/>
            <a:ext cx="2285214" cy="29718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ru-RU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eaLnBrk="1" latinLnBrk="0" hangingPunct="1"/>
            <a:r>
              <a:rPr lang="ru-RU" dirty="0" smtClean="0"/>
              <a:t>Вставка рисунка</a:t>
            </a:r>
            <a:endParaRPr dirty="0"/>
          </a:p>
        </p:txBody>
      </p:sp>
      <p:sp>
        <p:nvSpPr>
          <p:cNvPr id="10" name="Rectangle 7"/>
          <p:cNvSpPr>
            <a:spLocks noGrp="1" noChangeAspect="1"/>
          </p:cNvSpPr>
          <p:nvPr>
            <p:ph type="pic" sz="quarter" idx="25"/>
          </p:nvPr>
        </p:nvSpPr>
        <p:spPr>
          <a:xfrm>
            <a:off x="4672217" y="228600"/>
            <a:ext cx="2286000" cy="29718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ru-RU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eaLnBrk="1" latinLnBrk="0" hangingPunct="1"/>
            <a:r>
              <a:rPr lang="ru-RU" dirty="0" smtClean="0"/>
              <a:t>Вставка рисунка</a:t>
            </a:r>
            <a:endParaRPr dirty="0"/>
          </a:p>
        </p:txBody>
      </p:sp>
      <p:sp>
        <p:nvSpPr>
          <p:cNvPr id="27" name="Rectangle 7"/>
          <p:cNvSpPr>
            <a:spLocks noGrp="1"/>
          </p:cNvSpPr>
          <p:nvPr>
            <p:ph type="pic" sz="quarter" idx="27"/>
          </p:nvPr>
        </p:nvSpPr>
        <p:spPr>
          <a:xfrm>
            <a:off x="4667697" y="3365392"/>
            <a:ext cx="2285214" cy="29718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ru-RU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eaLnBrk="1" latinLnBrk="0" hangingPunct="1"/>
            <a:r>
              <a:rPr lang="ru-RU" dirty="0" smtClean="0"/>
              <a:t>Вставка рисунка</a:t>
            </a:r>
            <a:endParaRPr dirty="0"/>
          </a:p>
        </p:txBody>
      </p:sp>
      <p:sp>
        <p:nvSpPr>
          <p:cNvPr id="6" name="Rectangle 7"/>
          <p:cNvSpPr>
            <a:spLocks noGrp="1"/>
          </p:cNvSpPr>
          <p:nvPr>
            <p:ph type="body" sz="quarter" idx="16" hasCustomPrompt="1"/>
          </p:nvPr>
        </p:nvSpPr>
        <p:spPr>
          <a:xfrm>
            <a:off x="400497" y="1295400"/>
            <a:ext cx="1676400" cy="1905000"/>
          </a:xfrm>
        </p:spPr>
        <p:txBody>
          <a:bodyPr anchor="b" anchorCtr="0">
            <a:noAutofit/>
          </a:bodyPr>
          <a:lstStyle>
            <a:lvl1pPr marL="0" marR="0" indent="0" algn="r" rtl="0" eaLnBrk="1" latinLnBrk="0" hangingPunct="1">
              <a:spcBef>
                <a:spcPct val="20000"/>
              </a:spcBef>
              <a:buFontTx/>
              <a:buNone/>
              <a:defRPr kumimoji="0" lang="ru-RU" sz="16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kumimoji="0" lang="ru-RU"/>
              <a:t>Надпись</a:t>
            </a:r>
          </a:p>
        </p:txBody>
      </p:sp>
      <p:sp>
        <p:nvSpPr>
          <p:cNvPr id="14" name="Rectangle 7"/>
          <p:cNvSpPr>
            <a:spLocks noGrp="1"/>
          </p:cNvSpPr>
          <p:nvPr>
            <p:ph type="body" sz="quarter" idx="29" hasCustomPrompt="1"/>
          </p:nvPr>
        </p:nvSpPr>
        <p:spPr>
          <a:xfrm>
            <a:off x="7086600" y="1295400"/>
            <a:ext cx="1676400" cy="1905000"/>
          </a:xfrm>
        </p:spPr>
        <p:txBody>
          <a:bodyPr anchor="b" anchorCtr="0"/>
          <a:lstStyle>
            <a:lvl1pPr marL="0" marR="0" indent="0" algn="l" eaLnBrk="1" latinLnBrk="0" hangingPunct="1">
              <a:buFontTx/>
              <a:buNone/>
              <a:defRPr kumimoji="0" lang="ru-RU" sz="1600" baseline="0"/>
            </a:lvl1pPr>
            <a:extLst/>
          </a:lstStyle>
          <a:p>
            <a:pPr lvl="0"/>
            <a:r>
              <a:rPr kumimoji="0" lang="ru-RU"/>
              <a:t>Надпись</a:t>
            </a:r>
          </a:p>
        </p:txBody>
      </p:sp>
      <p:sp>
        <p:nvSpPr>
          <p:cNvPr id="4" name="Rectangle 7"/>
          <p:cNvSpPr>
            <a:spLocks noGrp="1"/>
          </p:cNvSpPr>
          <p:nvPr>
            <p:ph type="body" sz="quarter" idx="28" hasCustomPrompt="1"/>
          </p:nvPr>
        </p:nvSpPr>
        <p:spPr>
          <a:xfrm>
            <a:off x="400497" y="3352800"/>
            <a:ext cx="1676400" cy="1905000"/>
          </a:xfrm>
        </p:spPr>
        <p:txBody>
          <a:bodyPr anchor="t" anchorCtr="0"/>
          <a:lstStyle>
            <a:lvl1pPr marL="0" marR="0" indent="0" algn="r" eaLnBrk="1" latinLnBrk="0" hangingPunct="1">
              <a:buFontTx/>
              <a:buNone/>
              <a:defRPr kumimoji="0" lang="ru-RU" sz="1600" baseline="0"/>
            </a:lvl1pPr>
            <a:extLst/>
          </a:lstStyle>
          <a:p>
            <a:pPr lvl="0"/>
            <a:r>
              <a:rPr kumimoji="0" lang="ru-RU"/>
              <a:t>Надпись</a:t>
            </a:r>
          </a:p>
        </p:txBody>
      </p:sp>
      <p:sp>
        <p:nvSpPr>
          <p:cNvPr id="13" name="Rectangle 7"/>
          <p:cNvSpPr>
            <a:spLocks noGrp="1"/>
          </p:cNvSpPr>
          <p:nvPr>
            <p:ph type="body" sz="quarter" idx="30" hasCustomPrompt="1"/>
          </p:nvPr>
        </p:nvSpPr>
        <p:spPr>
          <a:xfrm>
            <a:off x="7086600" y="3352800"/>
            <a:ext cx="1676400" cy="1905000"/>
          </a:xfrm>
        </p:spPr>
        <p:txBody>
          <a:bodyPr anchor="t" anchorCtr="0"/>
          <a:lstStyle>
            <a:lvl1pPr marL="0" marR="0" indent="0" algn="l" eaLnBrk="1" latinLnBrk="0" hangingPunct="1">
              <a:buFontTx/>
              <a:buNone/>
              <a:defRPr kumimoji="0" lang="ru-RU" sz="1600" baseline="0"/>
            </a:lvl1pPr>
            <a:extLst/>
          </a:lstStyle>
          <a:p>
            <a:pPr lvl="0"/>
            <a:r>
              <a:rPr kumimoji="0" lang="ru-RU"/>
              <a:t>Надпись</a:t>
            </a:r>
          </a:p>
        </p:txBody>
      </p:sp>
      <p:sp>
        <p:nvSpPr>
          <p:cNvPr id="11" name="Rectangle 10"/>
          <p:cNvSpPr>
            <a:spLocks noGrp="1"/>
          </p:cNvSpPr>
          <p:nvPr>
            <p:ph type="dt" sz="half" idx="31"/>
          </p:nvPr>
        </p:nvSpPr>
        <p:spPr/>
        <p:txBody>
          <a:bodyPr/>
          <a:lstStyle>
            <a:extLst/>
          </a:lstStyle>
          <a:p>
            <a:fld id="{F30C84A2-23CF-44F5-B813-5187ED5C7D1C}" type="datetimeFigureOut">
              <a:rPr kumimoji="0" lang="ru-RU" sz="1200">
                <a:solidFill>
                  <a:schemeClr val="tx2"/>
                </a:solidFill>
              </a:rPr>
              <a:pPr/>
              <a:t>07.07.2016</a:t>
            </a:fld>
            <a:endParaRPr kumimoji="0" lang="ru-RU" dirty="0"/>
          </a:p>
        </p:txBody>
      </p:sp>
      <p:sp>
        <p:nvSpPr>
          <p:cNvPr id="12" name="Rectangle 11"/>
          <p:cNvSpPr>
            <a:spLocks noGrp="1"/>
          </p:cNvSpPr>
          <p:nvPr>
            <p:ph type="sldNum" sz="quarter" idx="32"/>
          </p:nvPr>
        </p:nvSpPr>
        <p:spPr/>
        <p:txBody>
          <a:bodyPr/>
          <a:lstStyle>
            <a:extLst/>
          </a:lstStyle>
          <a:p>
            <a:pPr algn="r"/>
            <a:fld id="{F99EC173-99AE-4773-AB25-02E469A13EAE}" type="slidenum">
              <a:rPr kumimoji="0" lang="ru-RU" sz="1200">
                <a:solidFill>
                  <a:schemeClr val="tx2"/>
                </a:solidFill>
              </a:rPr>
              <a:pPr algn="r"/>
              <a:t>‹#›</a:t>
            </a:fld>
            <a:endParaRPr kumimoji="0" lang="ru-RU" dirty="0"/>
          </a:p>
        </p:txBody>
      </p:sp>
      <p:sp>
        <p:nvSpPr>
          <p:cNvPr id="15" name="Rectangle 14"/>
          <p:cNvSpPr>
            <a:spLocks noGrp="1"/>
          </p:cNvSpPr>
          <p:nvPr>
            <p:ph type="ftr" sz="quarter" idx="33"/>
          </p:nvPr>
        </p:nvSpPr>
        <p:spPr/>
        <p:txBody>
          <a:bodyPr/>
          <a:lstStyle>
            <a:extLst/>
          </a:lstStyle>
          <a:p>
            <a:endParaRPr kumimoji="0" lang="ru-RU" dirty="0"/>
          </a:p>
        </p:txBody>
      </p:sp>
    </p:spTree>
  </p:cSld>
  <p:clrMapOvr>
    <a:masterClrMapping/>
  </p:clrMapOvr>
  <p:transition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4 сверху, альбомна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7"/>
          <p:cNvSpPr>
            <a:spLocks noGrp="1"/>
          </p:cNvSpPr>
          <p:nvPr>
            <p:ph type="pic" sz="quarter" idx="14"/>
          </p:nvPr>
        </p:nvSpPr>
        <p:spPr>
          <a:xfrm>
            <a:off x="926821" y="533400"/>
            <a:ext cx="3653297" cy="27432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ru-RU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eaLnBrk="1" latinLnBrk="0" hangingPunct="1"/>
            <a:r>
              <a:rPr lang="ru-RU" dirty="0" smtClean="0"/>
              <a:t>Вставка рисунка</a:t>
            </a:r>
            <a:endParaRPr dirty="0"/>
          </a:p>
        </p:txBody>
      </p:sp>
      <p:sp>
        <p:nvSpPr>
          <p:cNvPr id="8" name="Rectangle 7"/>
          <p:cNvSpPr>
            <a:spLocks noGrp="1"/>
          </p:cNvSpPr>
          <p:nvPr>
            <p:ph type="body" sz="quarter" idx="16" hasCustomPrompt="1"/>
          </p:nvPr>
        </p:nvSpPr>
        <p:spPr>
          <a:xfrm>
            <a:off x="926821" y="6172200"/>
            <a:ext cx="3657600" cy="304800"/>
          </a:xfrm>
        </p:spPr>
        <p:txBody>
          <a:bodyPr lIns="9144" anchor="t" anchorCtr="0"/>
          <a:lstStyle>
            <a:lvl1pPr marL="0" marR="0" indent="0" algn="l" eaLnBrk="1" latinLnBrk="0" hangingPunct="1">
              <a:buFontTx/>
              <a:buNone/>
              <a:defRPr kumimoji="0" lang="ru-RU" sz="1600" baseline="0"/>
            </a:lvl1pPr>
            <a:extLst/>
          </a:lstStyle>
          <a:p>
            <a:pPr lvl="0"/>
            <a:r>
              <a:rPr kumimoji="0" lang="ru-RU"/>
              <a:t>Надпись</a:t>
            </a:r>
          </a:p>
        </p:txBody>
      </p:sp>
      <p:sp>
        <p:nvSpPr>
          <p:cNvPr id="9" name="Rectangle 7"/>
          <p:cNvSpPr>
            <a:spLocks noGrp="1"/>
          </p:cNvSpPr>
          <p:nvPr>
            <p:ph type="pic" sz="quarter" idx="17"/>
          </p:nvPr>
        </p:nvSpPr>
        <p:spPr>
          <a:xfrm>
            <a:off x="4660621" y="533400"/>
            <a:ext cx="3657600" cy="27432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ru-RU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eaLnBrk="1" latinLnBrk="0" hangingPunct="1"/>
            <a:r>
              <a:rPr lang="ru-RU" dirty="0" smtClean="0"/>
              <a:t>Вставка рисунка</a:t>
            </a:r>
            <a:endParaRPr dirty="0"/>
          </a:p>
        </p:txBody>
      </p:sp>
      <p:sp>
        <p:nvSpPr>
          <p:cNvPr id="6" name="Rectangle 7"/>
          <p:cNvSpPr>
            <a:spLocks noGrp="1"/>
          </p:cNvSpPr>
          <p:nvPr>
            <p:ph type="pic" sz="quarter" idx="18"/>
          </p:nvPr>
        </p:nvSpPr>
        <p:spPr>
          <a:xfrm>
            <a:off x="926821" y="3352800"/>
            <a:ext cx="3657600" cy="27432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ru-RU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eaLnBrk="1" latinLnBrk="0" hangingPunct="1"/>
            <a:r>
              <a:rPr lang="ru-RU" dirty="0" smtClean="0"/>
              <a:t>Вставка рисунка</a:t>
            </a:r>
            <a:endParaRPr dirty="0"/>
          </a:p>
        </p:txBody>
      </p:sp>
      <p:sp>
        <p:nvSpPr>
          <p:cNvPr id="14" name="Rectangle 7"/>
          <p:cNvSpPr>
            <a:spLocks noGrp="1"/>
          </p:cNvSpPr>
          <p:nvPr>
            <p:ph type="pic" sz="quarter" idx="19"/>
          </p:nvPr>
        </p:nvSpPr>
        <p:spPr>
          <a:xfrm>
            <a:off x="4660621" y="3352800"/>
            <a:ext cx="3657600" cy="27432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ru-RU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eaLnBrk="1" latinLnBrk="0" hangingPunct="1"/>
            <a:r>
              <a:rPr lang="ru-RU" dirty="0" smtClean="0"/>
              <a:t>Вставка рисунка</a:t>
            </a:r>
            <a:endParaRPr dirty="0"/>
          </a:p>
        </p:txBody>
      </p:sp>
      <p:sp>
        <p:nvSpPr>
          <p:cNvPr id="4" name="Rectangle 7"/>
          <p:cNvSpPr>
            <a:spLocks noGrp="1"/>
          </p:cNvSpPr>
          <p:nvPr>
            <p:ph type="body" sz="quarter" idx="22" hasCustomPrompt="1"/>
          </p:nvPr>
        </p:nvSpPr>
        <p:spPr>
          <a:xfrm>
            <a:off x="926821" y="152400"/>
            <a:ext cx="3657600" cy="304800"/>
          </a:xfrm>
        </p:spPr>
        <p:txBody>
          <a:bodyPr lIns="9144" anchor="t" anchorCtr="0"/>
          <a:lstStyle>
            <a:lvl1pPr marL="0" marR="0" indent="0" algn="l" eaLnBrk="1" latinLnBrk="0" hangingPunct="1">
              <a:buFontTx/>
              <a:buNone/>
              <a:defRPr kumimoji="0" lang="ru-RU" sz="1600" baseline="0"/>
            </a:lvl1pPr>
            <a:extLst/>
          </a:lstStyle>
          <a:p>
            <a:pPr lvl="0"/>
            <a:r>
              <a:rPr kumimoji="0" lang="ru-RU"/>
              <a:t>Надпись</a:t>
            </a:r>
          </a:p>
        </p:txBody>
      </p:sp>
      <p:sp>
        <p:nvSpPr>
          <p:cNvPr id="18" name="Rectangle 7"/>
          <p:cNvSpPr>
            <a:spLocks noGrp="1"/>
          </p:cNvSpPr>
          <p:nvPr>
            <p:ph type="body" sz="quarter" idx="23" hasCustomPrompt="1"/>
          </p:nvPr>
        </p:nvSpPr>
        <p:spPr>
          <a:xfrm>
            <a:off x="4660621" y="6172200"/>
            <a:ext cx="3657600" cy="304800"/>
          </a:xfrm>
        </p:spPr>
        <p:txBody>
          <a:bodyPr lIns="9144" anchor="t" anchorCtr="0"/>
          <a:lstStyle>
            <a:lvl1pPr marL="0" marR="0" indent="0" algn="l" eaLnBrk="1" latinLnBrk="0" hangingPunct="1">
              <a:buFontTx/>
              <a:buNone/>
              <a:defRPr kumimoji="0" lang="ru-RU" sz="1600" baseline="0"/>
            </a:lvl1pPr>
            <a:extLst/>
          </a:lstStyle>
          <a:p>
            <a:pPr lvl="0"/>
            <a:r>
              <a:rPr kumimoji="0" lang="ru-RU"/>
              <a:t>Надпись</a:t>
            </a:r>
          </a:p>
        </p:txBody>
      </p:sp>
      <p:sp>
        <p:nvSpPr>
          <p:cNvPr id="16" name="Rectangle 7"/>
          <p:cNvSpPr>
            <a:spLocks noGrp="1"/>
          </p:cNvSpPr>
          <p:nvPr>
            <p:ph type="body" sz="quarter" idx="24" hasCustomPrompt="1"/>
          </p:nvPr>
        </p:nvSpPr>
        <p:spPr>
          <a:xfrm>
            <a:off x="4660621" y="152400"/>
            <a:ext cx="3657600" cy="304800"/>
          </a:xfrm>
        </p:spPr>
        <p:txBody>
          <a:bodyPr lIns="9144" anchor="t" anchorCtr="0"/>
          <a:lstStyle>
            <a:lvl1pPr marL="0" marR="0" indent="0" algn="l" eaLnBrk="1" latinLnBrk="0" hangingPunct="1">
              <a:buFontTx/>
              <a:buNone/>
              <a:defRPr kumimoji="0" lang="ru-RU" sz="1600" baseline="0"/>
            </a:lvl1pPr>
            <a:extLst/>
          </a:lstStyle>
          <a:p>
            <a:pPr lvl="0"/>
            <a:r>
              <a:rPr kumimoji="0" lang="ru-RU"/>
              <a:t>Надпись</a:t>
            </a:r>
          </a:p>
        </p:txBody>
      </p:sp>
      <p:sp>
        <p:nvSpPr>
          <p:cNvPr id="10" name="Rectangle 9"/>
          <p:cNvSpPr>
            <a:spLocks noGrp="1"/>
          </p:cNvSpPr>
          <p:nvPr>
            <p:ph type="dt" sz="half" idx="25"/>
          </p:nvPr>
        </p:nvSpPr>
        <p:spPr/>
        <p:txBody>
          <a:bodyPr/>
          <a:lstStyle>
            <a:extLst/>
          </a:lstStyle>
          <a:p>
            <a:fld id="{F30C84A2-23CF-44F5-B813-5187ED5C7D1C}" type="datetimeFigureOut">
              <a:rPr kumimoji="0" lang="ru-RU" sz="1200">
                <a:solidFill>
                  <a:schemeClr val="tx2"/>
                </a:solidFill>
              </a:rPr>
              <a:pPr/>
              <a:t>07.07.2016</a:t>
            </a:fld>
            <a:endParaRPr kumimoji="0" lang="ru-RU" dirty="0"/>
          </a:p>
        </p:txBody>
      </p:sp>
      <p:sp>
        <p:nvSpPr>
          <p:cNvPr id="11" name="Rectangle 10"/>
          <p:cNvSpPr>
            <a:spLocks noGrp="1"/>
          </p:cNvSpPr>
          <p:nvPr>
            <p:ph type="sldNum" sz="quarter" idx="26"/>
          </p:nvPr>
        </p:nvSpPr>
        <p:spPr/>
        <p:txBody>
          <a:bodyPr/>
          <a:lstStyle>
            <a:extLst/>
          </a:lstStyle>
          <a:p>
            <a:pPr algn="r"/>
            <a:fld id="{F99EC173-99AE-4773-AB25-02E469A13EAE}" type="slidenum">
              <a:rPr kumimoji="0" lang="ru-RU" sz="1200">
                <a:solidFill>
                  <a:schemeClr val="tx2"/>
                </a:solidFill>
              </a:rPr>
              <a:pPr algn="r"/>
              <a:t>‹#›</a:t>
            </a:fld>
            <a:endParaRPr kumimoji="0" lang="ru-RU" dirty="0"/>
          </a:p>
        </p:txBody>
      </p:sp>
      <p:sp>
        <p:nvSpPr>
          <p:cNvPr id="12" name="Rectangle 11"/>
          <p:cNvSpPr>
            <a:spLocks noGrp="1"/>
          </p:cNvSpPr>
          <p:nvPr>
            <p:ph type="ftr" sz="quarter" idx="27"/>
          </p:nvPr>
        </p:nvSpPr>
        <p:spPr/>
        <p:txBody>
          <a:bodyPr/>
          <a:lstStyle>
            <a:extLst/>
          </a:lstStyle>
          <a:p>
            <a:endParaRPr kumimoji="0" lang="ru-RU" dirty="0"/>
          </a:p>
        </p:txBody>
      </p:sp>
    </p:spTree>
  </p:cSld>
  <p:clrMapOvr>
    <a:masterClrMapping/>
  </p:clrMapOvr>
  <p:transition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4 сверху, книжная с большой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7"/>
          <p:cNvSpPr>
            <a:spLocks noGrp="1"/>
          </p:cNvSpPr>
          <p:nvPr>
            <p:ph type="pic" sz="quarter" idx="14"/>
          </p:nvPr>
        </p:nvSpPr>
        <p:spPr>
          <a:xfrm>
            <a:off x="152400" y="1524000"/>
            <a:ext cx="2106985" cy="2809311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ru-RU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eaLnBrk="1" latinLnBrk="0" hangingPunct="1"/>
            <a:r>
              <a:rPr lang="ru-RU" dirty="0" smtClean="0"/>
              <a:t>Вставка рисунка</a:t>
            </a:r>
            <a:endParaRPr dirty="0"/>
          </a:p>
        </p:txBody>
      </p:sp>
      <p:sp>
        <p:nvSpPr>
          <p:cNvPr id="30" name="Rectangle 7"/>
          <p:cNvSpPr>
            <a:spLocks noGrp="1"/>
          </p:cNvSpPr>
          <p:nvPr>
            <p:ph type="pic" sz="quarter" idx="31"/>
          </p:nvPr>
        </p:nvSpPr>
        <p:spPr>
          <a:xfrm>
            <a:off x="4546600" y="1524000"/>
            <a:ext cx="2106985" cy="2809311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ru-RU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eaLnBrk="1" latinLnBrk="0" hangingPunct="1"/>
            <a:r>
              <a:rPr lang="ru-RU" dirty="0" smtClean="0"/>
              <a:t>Вставка рисунка</a:t>
            </a:r>
            <a:endParaRPr dirty="0"/>
          </a:p>
        </p:txBody>
      </p:sp>
      <p:sp>
        <p:nvSpPr>
          <p:cNvPr id="7" name="Rectangle 7"/>
          <p:cNvSpPr>
            <a:spLocks noGrp="1"/>
          </p:cNvSpPr>
          <p:nvPr>
            <p:ph type="pic" sz="quarter" idx="30"/>
          </p:nvPr>
        </p:nvSpPr>
        <p:spPr>
          <a:xfrm>
            <a:off x="2349060" y="1524000"/>
            <a:ext cx="2106985" cy="2809311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ru-RU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eaLnBrk="1" latinLnBrk="0" hangingPunct="1"/>
            <a:r>
              <a:rPr lang="ru-RU" dirty="0" smtClean="0"/>
              <a:t>Вставка рисунка</a:t>
            </a:r>
            <a:endParaRPr dirty="0"/>
          </a:p>
        </p:txBody>
      </p:sp>
      <p:sp>
        <p:nvSpPr>
          <p:cNvPr id="29" name="Rectangle 7"/>
          <p:cNvSpPr>
            <a:spLocks noGrp="1"/>
          </p:cNvSpPr>
          <p:nvPr>
            <p:ph type="pic" sz="quarter" idx="32"/>
          </p:nvPr>
        </p:nvSpPr>
        <p:spPr>
          <a:xfrm>
            <a:off x="6740166" y="1524000"/>
            <a:ext cx="2106985" cy="2809311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ru-RU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eaLnBrk="1" latinLnBrk="0" hangingPunct="1"/>
            <a:r>
              <a:rPr lang="ru-RU" dirty="0" smtClean="0"/>
              <a:t>Вставка рисунка</a:t>
            </a:r>
            <a:endParaRPr dirty="0"/>
          </a:p>
        </p:txBody>
      </p:sp>
      <p:sp>
        <p:nvSpPr>
          <p:cNvPr id="24" name="Rectangle 7"/>
          <p:cNvSpPr>
            <a:spLocks noGrp="1"/>
          </p:cNvSpPr>
          <p:nvPr>
            <p:ph type="body" sz="quarter" idx="29" hasCustomPrompt="1"/>
          </p:nvPr>
        </p:nvSpPr>
        <p:spPr>
          <a:xfrm>
            <a:off x="152400" y="4495800"/>
            <a:ext cx="8763000" cy="1905000"/>
          </a:xfrm>
        </p:spPr>
        <p:txBody>
          <a:bodyPr anchor="t" anchorCtr="0"/>
          <a:lstStyle>
            <a:lvl1pPr marL="0" marR="0" indent="0" algn="l" eaLnBrk="1" latinLnBrk="0" hangingPunct="1">
              <a:buFontTx/>
              <a:buNone/>
              <a:defRPr kumimoji="0" lang="ru-RU" sz="2400" baseline="0"/>
            </a:lvl1pPr>
            <a:extLst/>
          </a:lstStyle>
          <a:p>
            <a:pPr lvl="0"/>
            <a:r>
              <a:rPr kumimoji="0" lang="ru-RU"/>
              <a:t>Надпись</a:t>
            </a:r>
          </a:p>
        </p:txBody>
      </p:sp>
      <p:sp>
        <p:nvSpPr>
          <p:cNvPr id="8" name="Rectangle 7"/>
          <p:cNvSpPr>
            <a:spLocks noGrp="1"/>
          </p:cNvSpPr>
          <p:nvPr>
            <p:ph type="dt" sz="half" idx="33"/>
          </p:nvPr>
        </p:nvSpPr>
        <p:spPr/>
        <p:txBody>
          <a:bodyPr/>
          <a:lstStyle>
            <a:extLst/>
          </a:lstStyle>
          <a:p>
            <a:fld id="{F30C84A2-23CF-44F5-B813-5187ED5C7D1C}" type="datetimeFigureOut">
              <a:rPr kumimoji="0" lang="ru-RU" sz="1200">
                <a:solidFill>
                  <a:schemeClr val="tx2"/>
                </a:solidFill>
              </a:rPr>
              <a:pPr/>
              <a:t>07.07.2016</a:t>
            </a:fld>
            <a:endParaRPr kumimoji="0" lang="ru-RU" dirty="0"/>
          </a:p>
        </p:txBody>
      </p:sp>
      <p:sp>
        <p:nvSpPr>
          <p:cNvPr id="9" name="Rectangle 8"/>
          <p:cNvSpPr>
            <a:spLocks noGrp="1"/>
          </p:cNvSpPr>
          <p:nvPr>
            <p:ph type="sldNum" sz="quarter" idx="34"/>
          </p:nvPr>
        </p:nvSpPr>
        <p:spPr/>
        <p:txBody>
          <a:bodyPr/>
          <a:lstStyle>
            <a:extLst/>
          </a:lstStyle>
          <a:p>
            <a:pPr algn="r"/>
            <a:fld id="{F99EC173-99AE-4773-AB25-02E469A13EAE}" type="slidenum">
              <a:rPr kumimoji="0" lang="ru-RU" sz="1200">
                <a:solidFill>
                  <a:schemeClr val="tx2"/>
                </a:solidFill>
              </a:rPr>
              <a:pPr algn="r"/>
              <a:t>‹#›</a:t>
            </a:fld>
            <a:endParaRPr kumimoji="0" lang="ru-RU" dirty="0"/>
          </a:p>
        </p:txBody>
      </p:sp>
      <p:sp>
        <p:nvSpPr>
          <p:cNvPr id="10" name="Rectangle 9"/>
          <p:cNvSpPr>
            <a:spLocks noGrp="1"/>
          </p:cNvSpPr>
          <p:nvPr>
            <p:ph type="ftr" sz="quarter" idx="35"/>
          </p:nvPr>
        </p:nvSpPr>
        <p:spPr/>
        <p:txBody>
          <a:bodyPr/>
          <a:lstStyle>
            <a:extLst/>
          </a:lstStyle>
          <a:p>
            <a:endParaRPr kumimoji="0" lang="ru-RU" dirty="0"/>
          </a:p>
        </p:txBody>
      </p:sp>
    </p:spTree>
  </p:cSld>
  <p:clrMapOvr>
    <a:masterClrMapping/>
  </p:clrMapOvr>
  <p:transition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4 сверху: 1 книжная и 3 альбомны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7"/>
          <p:cNvSpPr>
            <a:spLocks noGrp="1"/>
          </p:cNvSpPr>
          <p:nvPr>
            <p:ph type="pic" sz="quarter" idx="14"/>
          </p:nvPr>
        </p:nvSpPr>
        <p:spPr>
          <a:xfrm>
            <a:off x="685800" y="257665"/>
            <a:ext cx="4617720" cy="61722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ru-RU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eaLnBrk="1" latinLnBrk="0" hangingPunct="1"/>
            <a:r>
              <a:rPr lang="ru-RU" dirty="0" smtClean="0"/>
              <a:t>Вставка рисунка</a:t>
            </a:r>
            <a:endParaRPr dirty="0"/>
          </a:p>
        </p:txBody>
      </p:sp>
      <p:sp>
        <p:nvSpPr>
          <p:cNvPr id="4" name="Rectangle 7"/>
          <p:cNvSpPr>
            <a:spLocks noGrp="1" noChangeAspect="1"/>
          </p:cNvSpPr>
          <p:nvPr>
            <p:ph type="pic" sz="quarter" idx="18"/>
          </p:nvPr>
        </p:nvSpPr>
        <p:spPr>
          <a:xfrm>
            <a:off x="5788848" y="257665"/>
            <a:ext cx="2438402" cy="18288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ru-RU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eaLnBrk="1" latinLnBrk="0" hangingPunct="1"/>
            <a:r>
              <a:rPr lang="ru-RU" dirty="0" smtClean="0"/>
              <a:t>Вставка рисунка</a:t>
            </a:r>
            <a:endParaRPr dirty="0"/>
          </a:p>
        </p:txBody>
      </p:sp>
      <p:sp>
        <p:nvSpPr>
          <p:cNvPr id="6" name="Rectangle 7"/>
          <p:cNvSpPr>
            <a:spLocks noGrp="1" noChangeAspect="1"/>
          </p:cNvSpPr>
          <p:nvPr>
            <p:ph type="pic" sz="quarter" idx="22"/>
          </p:nvPr>
        </p:nvSpPr>
        <p:spPr>
          <a:xfrm>
            <a:off x="5788848" y="2432657"/>
            <a:ext cx="2438402" cy="18288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ru-RU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eaLnBrk="1" latinLnBrk="0" hangingPunct="1"/>
            <a:r>
              <a:rPr lang="ru-RU" dirty="0" smtClean="0"/>
              <a:t>Вставка рисунка</a:t>
            </a:r>
            <a:endParaRPr dirty="0"/>
          </a:p>
        </p:txBody>
      </p:sp>
      <p:sp>
        <p:nvSpPr>
          <p:cNvPr id="14" name="Rectangle 7"/>
          <p:cNvSpPr>
            <a:spLocks noGrp="1" noChangeAspect="1"/>
          </p:cNvSpPr>
          <p:nvPr>
            <p:ph type="pic" sz="quarter" idx="23"/>
          </p:nvPr>
        </p:nvSpPr>
        <p:spPr>
          <a:xfrm>
            <a:off x="5788848" y="4607649"/>
            <a:ext cx="2438402" cy="18288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ru-RU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eaLnBrk="1" latinLnBrk="0" hangingPunct="1"/>
            <a:r>
              <a:rPr lang="ru-RU" dirty="0" smtClean="0"/>
              <a:t>Вставка рисунка</a:t>
            </a:r>
            <a:endParaRPr dirty="0"/>
          </a:p>
        </p:txBody>
      </p:sp>
      <p:sp>
        <p:nvSpPr>
          <p:cNvPr id="7" name="Rectangle 6"/>
          <p:cNvSpPr>
            <a:spLocks noGrp="1"/>
          </p:cNvSpPr>
          <p:nvPr>
            <p:ph type="dt" sz="half" idx="24"/>
          </p:nvPr>
        </p:nvSpPr>
        <p:spPr/>
        <p:txBody>
          <a:bodyPr/>
          <a:lstStyle>
            <a:extLst/>
          </a:lstStyle>
          <a:p>
            <a:fld id="{F30C84A2-23CF-44F5-B813-5187ED5C7D1C}" type="datetimeFigureOut">
              <a:rPr kumimoji="0" lang="ru-RU" sz="1200">
                <a:solidFill>
                  <a:schemeClr val="tx2"/>
                </a:solidFill>
              </a:rPr>
              <a:pPr/>
              <a:t>07.07.2016</a:t>
            </a:fld>
            <a:endParaRPr kumimoji="0" lang="ru-RU" dirty="0"/>
          </a:p>
        </p:txBody>
      </p:sp>
      <p:sp>
        <p:nvSpPr>
          <p:cNvPr id="8" name="Rectangle 7"/>
          <p:cNvSpPr>
            <a:spLocks noGrp="1"/>
          </p:cNvSpPr>
          <p:nvPr>
            <p:ph type="sldNum" sz="quarter" idx="25"/>
          </p:nvPr>
        </p:nvSpPr>
        <p:spPr/>
        <p:txBody>
          <a:bodyPr/>
          <a:lstStyle>
            <a:extLst/>
          </a:lstStyle>
          <a:p>
            <a:pPr algn="r"/>
            <a:fld id="{F99EC173-99AE-4773-AB25-02E469A13EAE}" type="slidenum">
              <a:rPr kumimoji="0" lang="ru-RU" sz="1200">
                <a:solidFill>
                  <a:schemeClr val="tx2"/>
                </a:solidFill>
              </a:rPr>
              <a:pPr algn="r"/>
              <a:t>‹#›</a:t>
            </a:fld>
            <a:endParaRPr kumimoji="0" lang="ru-RU" dirty="0"/>
          </a:p>
        </p:txBody>
      </p:sp>
      <p:sp>
        <p:nvSpPr>
          <p:cNvPr id="9" name="Rectangle 8"/>
          <p:cNvSpPr>
            <a:spLocks noGrp="1"/>
          </p:cNvSpPr>
          <p:nvPr>
            <p:ph type="ftr" sz="quarter" idx="26"/>
          </p:nvPr>
        </p:nvSpPr>
        <p:spPr/>
        <p:txBody>
          <a:bodyPr/>
          <a:lstStyle>
            <a:extLst/>
          </a:lstStyle>
          <a:p>
            <a:endParaRPr kumimoji="0" lang="ru-RU" dirty="0"/>
          </a:p>
        </p:txBody>
      </p:sp>
    </p:spTree>
  </p:cSld>
  <p:clrMapOvr>
    <a:masterClrMapping/>
  </p:clrMapOvr>
  <p:transition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5 сверху: 3 альбомных и 2 книжны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7"/>
          <p:cNvSpPr>
            <a:spLocks noGrp="1"/>
          </p:cNvSpPr>
          <p:nvPr>
            <p:ph type="pic" sz="quarter" idx="14"/>
          </p:nvPr>
        </p:nvSpPr>
        <p:spPr>
          <a:xfrm>
            <a:off x="609600" y="3429000"/>
            <a:ext cx="2070154" cy="29718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ru-RU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eaLnBrk="1" latinLnBrk="0" hangingPunct="1"/>
            <a:r>
              <a:rPr lang="ru-RU" dirty="0" smtClean="0"/>
              <a:t>Вставка рисунка</a:t>
            </a:r>
            <a:endParaRPr dirty="0"/>
          </a:p>
        </p:txBody>
      </p:sp>
      <p:sp>
        <p:nvSpPr>
          <p:cNvPr id="27" name="Rectangle 7"/>
          <p:cNvSpPr>
            <a:spLocks noGrp="1"/>
          </p:cNvSpPr>
          <p:nvPr>
            <p:ph type="pic" sz="quarter" idx="17"/>
          </p:nvPr>
        </p:nvSpPr>
        <p:spPr>
          <a:xfrm>
            <a:off x="3033848" y="228600"/>
            <a:ext cx="5562600" cy="417195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ru-RU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eaLnBrk="1" latinLnBrk="0" hangingPunct="1"/>
            <a:r>
              <a:rPr lang="ru-RU" dirty="0" smtClean="0"/>
              <a:t>Вставка рисунка</a:t>
            </a:r>
            <a:endParaRPr dirty="0"/>
          </a:p>
        </p:txBody>
      </p:sp>
      <p:sp>
        <p:nvSpPr>
          <p:cNvPr id="31" name="Rectangle 7"/>
          <p:cNvSpPr>
            <a:spLocks noGrp="1"/>
          </p:cNvSpPr>
          <p:nvPr>
            <p:ph type="pic" sz="quarter" idx="26"/>
          </p:nvPr>
        </p:nvSpPr>
        <p:spPr>
          <a:xfrm>
            <a:off x="609600" y="228600"/>
            <a:ext cx="2070154" cy="29718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ru-RU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eaLnBrk="1" latinLnBrk="0" hangingPunct="1"/>
            <a:r>
              <a:rPr lang="ru-RU" dirty="0" smtClean="0"/>
              <a:t>Вставка рисунка</a:t>
            </a:r>
            <a:endParaRPr dirty="0"/>
          </a:p>
        </p:txBody>
      </p:sp>
      <p:sp>
        <p:nvSpPr>
          <p:cNvPr id="26" name="Rectangle 7"/>
          <p:cNvSpPr>
            <a:spLocks noGrp="1" noChangeAspect="1"/>
          </p:cNvSpPr>
          <p:nvPr>
            <p:ph type="pic" sz="quarter" idx="27"/>
          </p:nvPr>
        </p:nvSpPr>
        <p:spPr>
          <a:xfrm>
            <a:off x="5943600" y="4495800"/>
            <a:ext cx="2666999" cy="187452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ru-RU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eaLnBrk="1" latinLnBrk="0" hangingPunct="1"/>
            <a:r>
              <a:rPr lang="ru-RU" dirty="0" smtClean="0"/>
              <a:t>Вставка рисунка</a:t>
            </a:r>
            <a:endParaRPr dirty="0"/>
          </a:p>
        </p:txBody>
      </p:sp>
      <p:sp>
        <p:nvSpPr>
          <p:cNvPr id="23" name="Rectangle 7"/>
          <p:cNvSpPr>
            <a:spLocks noGrp="1" noChangeAspect="1"/>
          </p:cNvSpPr>
          <p:nvPr>
            <p:ph type="pic" sz="quarter" idx="28"/>
          </p:nvPr>
        </p:nvSpPr>
        <p:spPr>
          <a:xfrm>
            <a:off x="3033848" y="4495800"/>
            <a:ext cx="2757352" cy="187452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ru-RU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eaLnBrk="1" latinLnBrk="0" hangingPunct="1"/>
            <a:r>
              <a:rPr lang="ru-RU" dirty="0" smtClean="0"/>
              <a:t>Вставка рисунка</a:t>
            </a:r>
            <a:endParaRPr dirty="0"/>
          </a:p>
        </p:txBody>
      </p:sp>
      <p:sp>
        <p:nvSpPr>
          <p:cNvPr id="7" name="Rectangle 6"/>
          <p:cNvSpPr>
            <a:spLocks noGrp="1"/>
          </p:cNvSpPr>
          <p:nvPr>
            <p:ph type="dt" sz="half" idx="29"/>
          </p:nvPr>
        </p:nvSpPr>
        <p:spPr/>
        <p:txBody>
          <a:bodyPr/>
          <a:lstStyle>
            <a:extLst/>
          </a:lstStyle>
          <a:p>
            <a:fld id="{F30C84A2-23CF-44F5-B813-5187ED5C7D1C}" type="datetimeFigureOut">
              <a:rPr kumimoji="0" lang="ru-RU" sz="1200">
                <a:solidFill>
                  <a:schemeClr val="tx2"/>
                </a:solidFill>
              </a:rPr>
              <a:pPr/>
              <a:t>07.07.2016</a:t>
            </a:fld>
            <a:endParaRPr kumimoji="0" lang="ru-RU" dirty="0"/>
          </a:p>
        </p:txBody>
      </p:sp>
      <p:sp>
        <p:nvSpPr>
          <p:cNvPr id="8" name="Rectangle 7"/>
          <p:cNvSpPr>
            <a:spLocks noGrp="1"/>
          </p:cNvSpPr>
          <p:nvPr>
            <p:ph type="sldNum" sz="quarter" idx="30"/>
          </p:nvPr>
        </p:nvSpPr>
        <p:spPr/>
        <p:txBody>
          <a:bodyPr/>
          <a:lstStyle>
            <a:extLst/>
          </a:lstStyle>
          <a:p>
            <a:pPr algn="r"/>
            <a:fld id="{F99EC173-99AE-4773-AB25-02E469A13EAE}" type="slidenum">
              <a:rPr kumimoji="0" lang="ru-RU" sz="1200">
                <a:solidFill>
                  <a:schemeClr val="tx2"/>
                </a:solidFill>
              </a:rPr>
              <a:pPr algn="r"/>
              <a:t>‹#›</a:t>
            </a:fld>
            <a:endParaRPr kumimoji="0" lang="ru-RU" dirty="0"/>
          </a:p>
        </p:txBody>
      </p:sp>
      <p:sp>
        <p:nvSpPr>
          <p:cNvPr id="10" name="Rectangle 9"/>
          <p:cNvSpPr>
            <a:spLocks noGrp="1"/>
          </p:cNvSpPr>
          <p:nvPr>
            <p:ph type="ftr" sz="quarter" idx="31"/>
          </p:nvPr>
        </p:nvSpPr>
        <p:spPr/>
        <p:txBody>
          <a:bodyPr/>
          <a:lstStyle>
            <a:extLst/>
          </a:lstStyle>
          <a:p>
            <a:endParaRPr kumimoji="0" lang="ru-RU" dirty="0"/>
          </a:p>
        </p:txBody>
      </p:sp>
    </p:spTree>
  </p:cSld>
  <p:clrMapOvr>
    <a:masterClrMapping/>
  </p:clrMapOvr>
  <p:transition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5 сверху: 3 книжных и 2 альбомны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7"/>
          <p:cNvSpPr>
            <a:spLocks noGrp="1"/>
          </p:cNvSpPr>
          <p:nvPr>
            <p:ph type="pic" sz="quarter" idx="26"/>
          </p:nvPr>
        </p:nvSpPr>
        <p:spPr>
          <a:xfrm>
            <a:off x="512134" y="3124200"/>
            <a:ext cx="2606040" cy="32766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ru-RU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eaLnBrk="1" latinLnBrk="0" hangingPunct="1"/>
            <a:r>
              <a:rPr lang="ru-RU" dirty="0" smtClean="0"/>
              <a:t>Вставка рисунка</a:t>
            </a:r>
            <a:endParaRPr dirty="0"/>
          </a:p>
        </p:txBody>
      </p:sp>
      <p:sp>
        <p:nvSpPr>
          <p:cNvPr id="23" name="Rectangle 7"/>
          <p:cNvSpPr>
            <a:spLocks noGrp="1"/>
          </p:cNvSpPr>
          <p:nvPr>
            <p:ph type="pic" sz="quarter" idx="29"/>
          </p:nvPr>
        </p:nvSpPr>
        <p:spPr>
          <a:xfrm>
            <a:off x="512134" y="228600"/>
            <a:ext cx="3962400" cy="27432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ru-RU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eaLnBrk="1" latinLnBrk="0" hangingPunct="1"/>
            <a:r>
              <a:rPr lang="ru-RU" dirty="0" smtClean="0"/>
              <a:t>Вставка рисунка</a:t>
            </a:r>
            <a:endParaRPr dirty="0"/>
          </a:p>
        </p:txBody>
      </p:sp>
      <p:sp>
        <p:nvSpPr>
          <p:cNvPr id="30" name="Rectangle 7"/>
          <p:cNvSpPr>
            <a:spLocks noGrp="1"/>
          </p:cNvSpPr>
          <p:nvPr>
            <p:ph type="pic" sz="quarter" idx="30"/>
          </p:nvPr>
        </p:nvSpPr>
        <p:spPr>
          <a:xfrm>
            <a:off x="4718374" y="228600"/>
            <a:ext cx="3962400" cy="27432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ru-RU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eaLnBrk="1" latinLnBrk="0" hangingPunct="1"/>
            <a:r>
              <a:rPr lang="ru-RU" dirty="0" smtClean="0"/>
              <a:t>Вставка рисунка</a:t>
            </a:r>
            <a:endParaRPr dirty="0"/>
          </a:p>
        </p:txBody>
      </p:sp>
      <p:sp>
        <p:nvSpPr>
          <p:cNvPr id="22" name="Rectangle 7"/>
          <p:cNvSpPr>
            <a:spLocks noGrp="1"/>
          </p:cNvSpPr>
          <p:nvPr>
            <p:ph type="pic" sz="quarter" idx="27"/>
          </p:nvPr>
        </p:nvSpPr>
        <p:spPr>
          <a:xfrm>
            <a:off x="3293434" y="3124200"/>
            <a:ext cx="2606040" cy="32766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ru-RU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eaLnBrk="1" latinLnBrk="0" hangingPunct="1"/>
            <a:r>
              <a:rPr lang="ru-RU" dirty="0" smtClean="0"/>
              <a:t>Вставка рисунка</a:t>
            </a:r>
            <a:endParaRPr dirty="0"/>
          </a:p>
        </p:txBody>
      </p:sp>
      <p:sp>
        <p:nvSpPr>
          <p:cNvPr id="31" name="Rectangle 7"/>
          <p:cNvSpPr>
            <a:spLocks noGrp="1"/>
          </p:cNvSpPr>
          <p:nvPr>
            <p:ph type="pic" sz="quarter" idx="28"/>
          </p:nvPr>
        </p:nvSpPr>
        <p:spPr>
          <a:xfrm>
            <a:off x="6074734" y="3124200"/>
            <a:ext cx="2606040" cy="32766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ru-RU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eaLnBrk="1" latinLnBrk="0" hangingPunct="1"/>
            <a:r>
              <a:rPr lang="ru-RU" dirty="0" smtClean="0"/>
              <a:t>Вставка рисунка</a:t>
            </a:r>
            <a:endParaRPr dirty="0"/>
          </a:p>
        </p:txBody>
      </p:sp>
      <p:sp>
        <p:nvSpPr>
          <p:cNvPr id="7" name="Rectangle 6"/>
          <p:cNvSpPr>
            <a:spLocks noGrp="1"/>
          </p:cNvSpPr>
          <p:nvPr>
            <p:ph type="dt" sz="half" idx="31"/>
          </p:nvPr>
        </p:nvSpPr>
        <p:spPr/>
        <p:txBody>
          <a:bodyPr/>
          <a:lstStyle>
            <a:extLst/>
          </a:lstStyle>
          <a:p>
            <a:fld id="{F30C84A2-23CF-44F5-B813-5187ED5C7D1C}" type="datetimeFigureOut">
              <a:rPr kumimoji="0" lang="ru-RU" sz="1200">
                <a:solidFill>
                  <a:schemeClr val="tx2"/>
                </a:solidFill>
              </a:rPr>
              <a:pPr/>
              <a:t>07.07.2016</a:t>
            </a:fld>
            <a:endParaRPr kumimoji="0" lang="ru-RU" dirty="0"/>
          </a:p>
        </p:txBody>
      </p:sp>
      <p:sp>
        <p:nvSpPr>
          <p:cNvPr id="8" name="Rectangle 7"/>
          <p:cNvSpPr>
            <a:spLocks noGrp="1"/>
          </p:cNvSpPr>
          <p:nvPr>
            <p:ph type="sldNum" sz="quarter" idx="32"/>
          </p:nvPr>
        </p:nvSpPr>
        <p:spPr/>
        <p:txBody>
          <a:bodyPr/>
          <a:lstStyle>
            <a:extLst/>
          </a:lstStyle>
          <a:p>
            <a:pPr algn="r"/>
            <a:fld id="{F99EC173-99AE-4773-AB25-02E469A13EAE}" type="slidenum">
              <a:rPr kumimoji="0" lang="ru-RU" sz="1200">
                <a:solidFill>
                  <a:schemeClr val="tx2"/>
                </a:solidFill>
              </a:rPr>
              <a:pPr algn="r"/>
              <a:t>‹#›</a:t>
            </a:fld>
            <a:endParaRPr kumimoji="0" lang="ru-RU" dirty="0"/>
          </a:p>
        </p:txBody>
      </p:sp>
      <p:sp>
        <p:nvSpPr>
          <p:cNvPr id="9" name="Rectangle 8"/>
          <p:cNvSpPr>
            <a:spLocks noGrp="1"/>
          </p:cNvSpPr>
          <p:nvPr>
            <p:ph type="ftr" sz="quarter" idx="33"/>
          </p:nvPr>
        </p:nvSpPr>
        <p:spPr/>
        <p:txBody>
          <a:bodyPr/>
          <a:lstStyle>
            <a:extLst/>
          </a:lstStyle>
          <a:p>
            <a:endParaRPr kumimoji="0" lang="ru-RU" dirty="0"/>
          </a:p>
        </p:txBody>
      </p:sp>
    </p:spTree>
  </p:cSld>
  <p:clrMapOvr>
    <a:masterClrMapping/>
  </p:clrMapOvr>
  <p:transition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вадратна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W¥ل云玗İαЂôÁûÂÚ丫:Pïçtúrê Plå¢éhõlðér 表¥鷗字㌍ 表_W 3"/>
          <p:cNvSpPr>
            <a:spLocks noGrp="1" noChangeAspect="1"/>
          </p:cNvSpPr>
          <p:nvPr>
            <p:ph type="pic" sz="quarter" idx="10"/>
          </p:nvPr>
        </p:nvSpPr>
        <p:spPr>
          <a:xfrm>
            <a:off x="3050273" y="1600200"/>
            <a:ext cx="3198127" cy="3200400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ru-RU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1588" algn="ctr" eaLnBrk="1" latinLnBrk="0" hangingPunct="1"/>
            <a:r>
              <a:rPr lang="ru-RU" dirty="0" smtClean="0"/>
              <a:t>Вставка рисунка</a:t>
            </a:r>
            <a:endParaRPr dirty="0"/>
          </a:p>
        </p:txBody>
      </p:sp>
      <p:sp>
        <p:nvSpPr>
          <p:cNvPr id="7" name="W¥ل云玗İαЂÕØÚáÛ丫:Téxt Plàçèhòlðêr 表¥鷗字㌍_W 6"/>
          <p:cNvSpPr>
            <a:spLocks noGrp="1"/>
          </p:cNvSpPr>
          <p:nvPr>
            <p:ph type="body" sz="quarter" idx="15" hasCustomPrompt="1"/>
          </p:nvPr>
        </p:nvSpPr>
        <p:spPr>
          <a:xfrm>
            <a:off x="3048000" y="4876800"/>
            <a:ext cx="3200400" cy="1295400"/>
          </a:xfrm>
        </p:spPr>
        <p:txBody>
          <a:bodyPr tIns="91440" rIns="9144" bIns="91440" anchor="t"/>
          <a:lstStyle>
            <a:lvl1pPr marL="0" marR="0" indent="0" algn="l" eaLnBrk="1" latinLnBrk="0" hangingPunct="1">
              <a:buFontTx/>
              <a:buNone/>
              <a:defRPr kumimoji="0" lang="ru-RU" sz="1800" i="0"/>
            </a:lvl1pPr>
            <a:extLst/>
          </a:lstStyle>
          <a:p>
            <a:pPr lvl="0"/>
            <a:r>
              <a:rPr kumimoji="0" lang="ru-RU"/>
              <a:t>Надпись</a:t>
            </a:r>
          </a:p>
        </p:txBody>
      </p:sp>
      <p:sp>
        <p:nvSpPr>
          <p:cNvPr id="5" name="Rectangle 4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extLst/>
          </a:lstStyle>
          <a:p>
            <a:fld id="{F30C84A2-23CF-44F5-B813-5187ED5C7D1C}" type="datetimeFigureOut">
              <a:rPr kumimoji="0" lang="ru-RU" sz="1200">
                <a:solidFill>
                  <a:schemeClr val="tx2"/>
                </a:solidFill>
              </a:rPr>
              <a:pPr/>
              <a:t>07.07.2016</a:t>
            </a:fld>
            <a:endParaRPr kumimoji="0" lang="ru-RU" dirty="0"/>
          </a:p>
        </p:txBody>
      </p:sp>
      <p:sp>
        <p:nvSpPr>
          <p:cNvPr id="6" name="Rectangle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extLst/>
          </a:lstStyle>
          <a:p>
            <a:pPr algn="r"/>
            <a:fld id="{F99EC173-99AE-4773-AB25-02E469A13EAE}" type="slidenum">
              <a:rPr kumimoji="0" lang="ru-RU" sz="1200">
                <a:solidFill>
                  <a:schemeClr val="tx2"/>
                </a:solidFill>
              </a:rPr>
              <a:pPr algn="r"/>
              <a:t>‹#›</a:t>
            </a:fld>
            <a:endParaRPr kumimoji="0" lang="ru-RU" dirty="0"/>
          </a:p>
        </p:txBody>
      </p:sp>
      <p:sp>
        <p:nvSpPr>
          <p:cNvPr id="8" name="Rectangle 7"/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extLst/>
          </a:lstStyle>
          <a:p>
            <a:endParaRPr kumimoji="0" lang="ru-RU" dirty="0"/>
          </a:p>
        </p:txBody>
      </p:sp>
    </p:spTree>
  </p:cSld>
  <p:clrMapOvr>
    <a:masterClrMapping/>
  </p:clrMapOvr>
  <p:transition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сверху, квадратна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W¥ل云玗İαЂôÁûÂÚ丫:Pïçtúrê Plå¢éhõlðér 表¥鷗字㌍ 表_W 3"/>
          <p:cNvSpPr>
            <a:spLocks noGrp="1" noChangeAspect="1"/>
          </p:cNvSpPr>
          <p:nvPr>
            <p:ph type="pic" sz="quarter" idx="10"/>
          </p:nvPr>
        </p:nvSpPr>
        <p:spPr>
          <a:xfrm>
            <a:off x="4955273" y="1371600"/>
            <a:ext cx="3198127" cy="3200400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ru-RU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1588" algn="ctr" eaLnBrk="1" latinLnBrk="0" hangingPunct="1"/>
            <a:r>
              <a:rPr lang="ru-RU" dirty="0" smtClean="0"/>
              <a:t>Вставка рисунка</a:t>
            </a:r>
            <a:endParaRPr dirty="0"/>
          </a:p>
        </p:txBody>
      </p:sp>
      <p:sp>
        <p:nvSpPr>
          <p:cNvPr id="6" name="W¥ل云玗İαЂôÁûÂÚ丫:Pïçtúrê Plå¢éhõlðér 表¥鷗字㌍ 表_W 5"/>
          <p:cNvSpPr>
            <a:spLocks noGrp="1" noChangeAspect="1"/>
          </p:cNvSpPr>
          <p:nvPr>
            <p:ph type="pic" sz="quarter" idx="14"/>
          </p:nvPr>
        </p:nvSpPr>
        <p:spPr>
          <a:xfrm>
            <a:off x="1143000" y="1371600"/>
            <a:ext cx="3198127" cy="3200400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ru-RU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1588" algn="ctr" eaLnBrk="1" latinLnBrk="0" hangingPunct="1"/>
            <a:r>
              <a:rPr lang="ru-RU" dirty="0" smtClean="0"/>
              <a:t>Вставка рисунка</a:t>
            </a:r>
            <a:endParaRPr dirty="0"/>
          </a:p>
        </p:txBody>
      </p:sp>
      <p:sp>
        <p:nvSpPr>
          <p:cNvPr id="7" name="W¥ل云玗İαЂÕØÚáÛ丫:Téxt Plàçèhòlðêr 表¥鷗字㌍_W 6"/>
          <p:cNvSpPr>
            <a:spLocks noGrp="1"/>
          </p:cNvSpPr>
          <p:nvPr>
            <p:ph type="body" sz="quarter" idx="15" hasCustomPrompt="1"/>
          </p:nvPr>
        </p:nvSpPr>
        <p:spPr>
          <a:xfrm>
            <a:off x="4953000" y="4648200"/>
            <a:ext cx="3200400" cy="1295400"/>
          </a:xfrm>
        </p:spPr>
        <p:txBody>
          <a:bodyPr tIns="91440" rIns="9144" bIns="91440" anchor="t"/>
          <a:lstStyle>
            <a:lvl1pPr marL="0" marR="0" indent="0" algn="l" eaLnBrk="1" latinLnBrk="0" hangingPunct="1">
              <a:buFontTx/>
              <a:buNone/>
              <a:defRPr kumimoji="0" lang="ru-RU" sz="1800" i="0"/>
            </a:lvl1pPr>
            <a:extLst/>
          </a:lstStyle>
          <a:p>
            <a:pPr lvl="0"/>
            <a:r>
              <a:rPr kumimoji="0" lang="ru-RU"/>
              <a:t>Надпись</a:t>
            </a:r>
          </a:p>
        </p:txBody>
      </p:sp>
      <p:sp>
        <p:nvSpPr>
          <p:cNvPr id="8" name="W¥ل云玗İαЂÕØÚáÛ丫:Téxt Plàçèhòlðêr 表¥鷗字㌍_W 7"/>
          <p:cNvSpPr>
            <a:spLocks noGrp="1"/>
          </p:cNvSpPr>
          <p:nvPr>
            <p:ph type="body" sz="quarter" idx="16" hasCustomPrompt="1"/>
          </p:nvPr>
        </p:nvSpPr>
        <p:spPr>
          <a:xfrm>
            <a:off x="1143000" y="4648200"/>
            <a:ext cx="3200400" cy="1295400"/>
          </a:xfrm>
        </p:spPr>
        <p:txBody>
          <a:bodyPr tIns="91440" rIns="9144" bIns="91440" anchor="t"/>
          <a:lstStyle>
            <a:lvl1pPr marL="0" marR="0" indent="0" algn="l" eaLnBrk="1" latinLnBrk="0" hangingPunct="1">
              <a:buFontTx/>
              <a:buNone/>
              <a:defRPr kumimoji="0" lang="ru-RU" sz="1800" i="0"/>
            </a:lvl1pPr>
            <a:extLst/>
          </a:lstStyle>
          <a:p>
            <a:pPr lvl="0"/>
            <a:r>
              <a:rPr kumimoji="0" lang="ru-RU"/>
              <a:t>Надпись</a:t>
            </a:r>
          </a:p>
        </p:txBody>
      </p:sp>
      <p:sp>
        <p:nvSpPr>
          <p:cNvPr id="9" name="Rectangle 8"/>
          <p:cNvSpPr>
            <a:spLocks noGrp="1"/>
          </p:cNvSpPr>
          <p:nvPr>
            <p:ph type="dt" sz="half" idx="17"/>
          </p:nvPr>
        </p:nvSpPr>
        <p:spPr/>
        <p:txBody>
          <a:bodyPr/>
          <a:lstStyle>
            <a:extLst/>
          </a:lstStyle>
          <a:p>
            <a:fld id="{F30C84A2-23CF-44F5-B813-5187ED5C7D1C}" type="datetimeFigureOut">
              <a:rPr kumimoji="0" lang="ru-RU" sz="1200">
                <a:solidFill>
                  <a:schemeClr val="tx2"/>
                </a:solidFill>
              </a:rPr>
              <a:pPr/>
              <a:t>07.07.2016</a:t>
            </a:fld>
            <a:endParaRPr kumimoji="0" lang="ru-RU" dirty="0"/>
          </a:p>
        </p:txBody>
      </p:sp>
      <p:sp>
        <p:nvSpPr>
          <p:cNvPr id="10" name="Rectangle 9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extLst/>
          </a:lstStyle>
          <a:p>
            <a:pPr algn="r"/>
            <a:fld id="{F99EC173-99AE-4773-AB25-02E469A13EAE}" type="slidenum">
              <a:rPr kumimoji="0" lang="ru-RU" sz="1200">
                <a:solidFill>
                  <a:schemeClr val="tx2"/>
                </a:solidFill>
              </a:rPr>
              <a:pPr algn="r"/>
              <a:t>‹#›</a:t>
            </a:fld>
            <a:endParaRPr kumimoji="0" lang="ru-RU" dirty="0"/>
          </a:p>
        </p:txBody>
      </p:sp>
      <p:sp>
        <p:nvSpPr>
          <p:cNvPr id="11" name="Rectangle 10"/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extLst/>
          </a:lstStyle>
          <a:p>
            <a:endParaRPr kumimoji="0" lang="ru-RU" dirty="0"/>
          </a:p>
        </p:txBody>
      </p:sp>
    </p:spTree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Альбомна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9"/>
          <p:cNvSpPr>
            <a:spLocks noGrp="1" noChangeAspect="1"/>
          </p:cNvSpPr>
          <p:nvPr>
            <p:ph type="pic" sz="quarter" idx="10"/>
          </p:nvPr>
        </p:nvSpPr>
        <p:spPr>
          <a:xfrm>
            <a:off x="914400" y="294590"/>
            <a:ext cx="7467600" cy="5600700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ru-RU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1588" algn="ctr" eaLnBrk="1" latinLnBrk="0" hangingPunct="1"/>
            <a:r>
              <a:rPr lang="ru-RU" dirty="0" smtClean="0"/>
              <a:t>Вставка рисунка</a:t>
            </a:r>
            <a:endParaRPr dirty="0"/>
          </a:p>
        </p:txBody>
      </p:sp>
      <p:sp>
        <p:nvSpPr>
          <p:cNvPr id="7" name="Rectangle 5"/>
          <p:cNvSpPr>
            <a:spLocks noGrp="1"/>
          </p:cNvSpPr>
          <p:nvPr>
            <p:ph type="body" sz="quarter" idx="11" hasCustomPrompt="1"/>
          </p:nvPr>
        </p:nvSpPr>
        <p:spPr>
          <a:xfrm>
            <a:off x="914400" y="6019800"/>
            <a:ext cx="7467600" cy="381000"/>
          </a:xfrm>
        </p:spPr>
        <p:txBody>
          <a:bodyPr rIns="9144" anchor="t" anchorCtr="0">
            <a:noAutofit/>
          </a:bodyPr>
          <a:lstStyle>
            <a:lvl1pPr marL="0" marR="0" indent="0" algn="l" rtl="0" eaLnBrk="1" latinLnBrk="0" hangingPunct="1">
              <a:spcBef>
                <a:spcPct val="20000"/>
              </a:spcBef>
              <a:buFontTx/>
              <a:buNone/>
              <a:defRPr kumimoji="0" lang="ru-RU" sz="1800" i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kumimoji="0" lang="ru-RU"/>
              <a:t>Надпись</a:t>
            </a:r>
          </a:p>
        </p:txBody>
      </p:sp>
      <p:sp>
        <p:nvSpPr>
          <p:cNvPr id="4" name="Rectangle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extLst/>
          </a:lstStyle>
          <a:p>
            <a:fld id="{F30C84A2-23CF-44F5-B813-5187ED5C7D1C}" type="datetimeFigureOut">
              <a:rPr kumimoji="0" lang="ru-RU" sz="1200">
                <a:solidFill>
                  <a:schemeClr val="tx2"/>
                </a:solidFill>
              </a:rPr>
              <a:pPr/>
              <a:t>07.07.2016</a:t>
            </a:fld>
            <a:endParaRPr kumimoji="0" lang="ru-RU" dirty="0"/>
          </a:p>
        </p:txBody>
      </p:sp>
      <p:sp>
        <p:nvSpPr>
          <p:cNvPr id="6" name="Rectangle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extLst/>
          </a:lstStyle>
          <a:p>
            <a:pPr algn="r"/>
            <a:fld id="{F99EC173-99AE-4773-AB25-02E469A13EAE}" type="slidenum">
              <a:rPr kumimoji="0" lang="ru-RU" sz="1200">
                <a:solidFill>
                  <a:schemeClr val="tx2"/>
                </a:solidFill>
              </a:rPr>
              <a:pPr algn="r"/>
              <a:t>‹#›</a:t>
            </a:fld>
            <a:endParaRPr kumimoji="0" lang="ru-RU" dirty="0"/>
          </a:p>
        </p:txBody>
      </p:sp>
      <p:sp>
        <p:nvSpPr>
          <p:cNvPr id="8" name="Rectangle 7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extLst/>
          </a:lstStyle>
          <a:p>
            <a:endParaRPr kumimoji="0" lang="ru-RU" dirty="0"/>
          </a:p>
        </p:txBody>
      </p:sp>
    </p:spTree>
  </p:cSld>
  <p:clrMapOvr>
    <a:masterClrMapping/>
  </p:clrMapOvr>
  <p:transition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W¥ل云玗İαЂôÁûÂÚ丫:Pïçtúrê Plå¢éhõlðér 表¥鷗字㌍ 表_W 2"/>
          <p:cNvSpPr>
            <a:spLocks noGrp="1"/>
          </p:cNvSpPr>
          <p:nvPr>
            <p:ph type="pic" sz="quarter" idx="30"/>
          </p:nvPr>
        </p:nvSpPr>
        <p:spPr>
          <a:xfrm>
            <a:off x="457200" y="2057400"/>
            <a:ext cx="8229600" cy="27432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ru-RU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eaLnBrk="1" latinLnBrk="0" hangingPunct="1"/>
            <a:r>
              <a:rPr lang="ru-RU" dirty="0" smtClean="0"/>
              <a:t>Вставка рисунка</a:t>
            </a:r>
            <a:endParaRPr dirty="0"/>
          </a:p>
        </p:txBody>
      </p:sp>
      <p:sp>
        <p:nvSpPr>
          <p:cNvPr id="4" name="W¥ل云玗İαЂÕØÚáÛ丫:Téxt Plàçèhòlðêr 表¥鷗字㌍_W 3"/>
          <p:cNvSpPr>
            <a:spLocks noGrp="1"/>
          </p:cNvSpPr>
          <p:nvPr>
            <p:ph type="body" sz="quarter" idx="12" hasCustomPrompt="1"/>
          </p:nvPr>
        </p:nvSpPr>
        <p:spPr>
          <a:xfrm>
            <a:off x="457200" y="4876800"/>
            <a:ext cx="8229600" cy="1447800"/>
          </a:xfrm>
        </p:spPr>
        <p:txBody>
          <a:bodyPr tIns="91440" rIns="9144" bIns="91440" anchor="t"/>
          <a:lstStyle>
            <a:lvl1pPr marL="0" marR="0" indent="0" algn="l" eaLnBrk="1" latinLnBrk="0" hangingPunct="1">
              <a:buFontTx/>
              <a:buNone/>
              <a:defRPr kumimoji="0" lang="ru-RU" sz="1800" i="0"/>
            </a:lvl1pPr>
            <a:extLst/>
          </a:lstStyle>
          <a:p>
            <a:pPr lvl="0"/>
            <a:r>
              <a:rPr kumimoji="0" lang="ru-RU"/>
              <a:t>Надпись</a:t>
            </a:r>
          </a:p>
        </p:txBody>
      </p:sp>
      <p:sp>
        <p:nvSpPr>
          <p:cNvPr id="5" name="Rectangle 4"/>
          <p:cNvSpPr>
            <a:spLocks noGrp="1"/>
          </p:cNvSpPr>
          <p:nvPr>
            <p:ph type="dt" sz="half" idx="31"/>
          </p:nvPr>
        </p:nvSpPr>
        <p:spPr/>
        <p:txBody>
          <a:bodyPr/>
          <a:lstStyle>
            <a:extLst/>
          </a:lstStyle>
          <a:p>
            <a:fld id="{F30C84A2-23CF-44F5-B813-5187ED5C7D1C}" type="datetimeFigureOut">
              <a:rPr kumimoji="0" lang="ru-RU" sz="1200">
                <a:solidFill>
                  <a:schemeClr val="tx2"/>
                </a:solidFill>
              </a:rPr>
              <a:pPr/>
              <a:t>07.07.2016</a:t>
            </a:fld>
            <a:endParaRPr kumimoji="0" lang="ru-RU" dirty="0"/>
          </a:p>
        </p:txBody>
      </p:sp>
      <p:sp>
        <p:nvSpPr>
          <p:cNvPr id="6" name="Rectangle 5"/>
          <p:cNvSpPr>
            <a:spLocks noGrp="1"/>
          </p:cNvSpPr>
          <p:nvPr>
            <p:ph type="sldNum" sz="quarter" idx="32"/>
          </p:nvPr>
        </p:nvSpPr>
        <p:spPr/>
        <p:txBody>
          <a:bodyPr/>
          <a:lstStyle>
            <a:extLst/>
          </a:lstStyle>
          <a:p>
            <a:pPr algn="r"/>
            <a:fld id="{F99EC173-99AE-4773-AB25-02E469A13EAE}" type="slidenum">
              <a:rPr kumimoji="0" lang="ru-RU" sz="1200">
                <a:solidFill>
                  <a:schemeClr val="tx2"/>
                </a:solidFill>
              </a:rPr>
              <a:pPr algn="r"/>
              <a:t>‹#›</a:t>
            </a:fld>
            <a:endParaRPr kumimoji="0" lang="ru-RU" dirty="0"/>
          </a:p>
        </p:txBody>
      </p:sp>
      <p:sp>
        <p:nvSpPr>
          <p:cNvPr id="7" name="Rectangle 6"/>
          <p:cNvSpPr>
            <a:spLocks noGrp="1"/>
          </p:cNvSpPr>
          <p:nvPr>
            <p:ph type="ftr" sz="quarter" idx="33"/>
          </p:nvPr>
        </p:nvSpPr>
        <p:spPr/>
        <p:txBody>
          <a:bodyPr/>
          <a:lstStyle>
            <a:extLst/>
          </a:lstStyle>
          <a:p>
            <a:endParaRPr kumimoji="0" lang="ru-RU" dirty="0"/>
          </a:p>
        </p:txBody>
      </p:sp>
    </p:spTree>
  </p:cSld>
  <p:clrMapOvr>
    <a:masterClrMapping/>
  </p:clrMapOvr>
  <p:transition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3"/>
          <p:cNvSpPr>
            <a:spLocks noGrp="1"/>
          </p:cNvSpPr>
          <p:nvPr>
            <p:ph type="title"/>
          </p:nvPr>
        </p:nvSpPr>
        <p:spPr/>
        <p:txBody>
          <a:bodyPr anchor="ctr"/>
          <a:lstStyle>
            <a:extLst/>
          </a:lstStyle>
          <a:p>
            <a:pPr eaLnBrk="1" latinLnBrk="0" hangingPunct="1"/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14" name="Rectangle 6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/>
          </a:p>
        </p:txBody>
      </p:sp>
      <p:sp>
        <p:nvSpPr>
          <p:cNvPr id="2" name="Rectangle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CB2EC6F-6501-4E04-BD6C-A8A6CABB2C5B}" type="datetimeFigureOut">
              <a:rPr/>
              <a:pPr/>
              <a:t>6/30/2006</a:t>
            </a:fld>
            <a:endParaRPr kumimoji="0" lang="ru-RU" dirty="0"/>
          </a:p>
        </p:txBody>
      </p:sp>
      <p:sp>
        <p:nvSpPr>
          <p:cNvPr id="27" name="Rectangle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ru-RU" dirty="0"/>
          </a:p>
        </p:txBody>
      </p:sp>
      <p:sp>
        <p:nvSpPr>
          <p:cNvPr id="24" name="Rectangle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63B0023-0CED-47F7-85AE-654F0B232C29}" type="slidenum">
              <a:rPr/>
              <a:pPr/>
              <a:t>‹#›</a:t>
            </a:fld>
            <a:endParaRPr kumimoji="0" lang="ru-RU" dirty="0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 preserve="1">
  <p:cSld name="Книжна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8"/>
          <p:cNvSpPr>
            <a:spLocks noGrp="1"/>
          </p:cNvSpPr>
          <p:nvPr>
            <p:ph type="pic" sz="quarter" idx="10"/>
          </p:nvPr>
        </p:nvSpPr>
        <p:spPr>
          <a:xfrm>
            <a:off x="419375" y="233241"/>
            <a:ext cx="4640305" cy="6172200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ru-RU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1588" algn="ctr" eaLnBrk="1" latinLnBrk="0" hangingPunct="1"/>
            <a:r>
              <a:rPr lang="ru-RU" dirty="0" smtClean="0"/>
              <a:t>Вставка рисунка</a:t>
            </a:r>
            <a:endParaRPr dirty="0"/>
          </a:p>
        </p:txBody>
      </p:sp>
      <p:sp>
        <p:nvSpPr>
          <p:cNvPr id="13" name="Rectangle 6"/>
          <p:cNvSpPr>
            <a:spLocks noGrp="1"/>
          </p:cNvSpPr>
          <p:nvPr>
            <p:ph type="body" sz="quarter" idx="11" hasCustomPrompt="1"/>
          </p:nvPr>
        </p:nvSpPr>
        <p:spPr>
          <a:xfrm>
            <a:off x="5257800" y="3048000"/>
            <a:ext cx="3505200" cy="3352800"/>
          </a:xfrm>
        </p:spPr>
        <p:txBody>
          <a:bodyPr tIns="91440" bIns="91440" anchor="b" anchorCtr="0">
            <a:noAutofit/>
          </a:bodyPr>
          <a:lstStyle>
            <a:lvl1pPr marL="0" marR="0" indent="0" algn="l" rtl="0" eaLnBrk="1" latinLnBrk="0" hangingPunct="1">
              <a:spcBef>
                <a:spcPct val="20000"/>
              </a:spcBef>
              <a:buFontTx/>
              <a:buNone/>
              <a:defRPr kumimoji="0" lang="ru-RU" sz="1800" i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kumimoji="0" lang="ru-RU"/>
              <a:t>Надпись</a:t>
            </a:r>
          </a:p>
        </p:txBody>
      </p:sp>
      <p:sp>
        <p:nvSpPr>
          <p:cNvPr id="4" name="Rectangle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extLst/>
          </a:lstStyle>
          <a:p>
            <a:fld id="{F30C84A2-23CF-44F5-B813-5187ED5C7D1C}" type="datetimeFigureOut">
              <a:rPr kumimoji="0" lang="ru-RU" sz="1200">
                <a:solidFill>
                  <a:schemeClr val="tx2"/>
                </a:solidFill>
              </a:rPr>
              <a:pPr/>
              <a:t>07.07.2016</a:t>
            </a:fld>
            <a:endParaRPr kumimoji="0" lang="ru-RU" dirty="0"/>
          </a:p>
        </p:txBody>
      </p:sp>
      <p:sp>
        <p:nvSpPr>
          <p:cNvPr id="5" name="Rectangle 4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extLst/>
          </a:lstStyle>
          <a:p>
            <a:pPr algn="r"/>
            <a:fld id="{F99EC173-99AE-4773-AB25-02E469A13EAE}" type="slidenum">
              <a:rPr kumimoji="0" lang="ru-RU" sz="1200">
                <a:solidFill>
                  <a:schemeClr val="tx2"/>
                </a:solidFill>
              </a:rPr>
              <a:pPr algn="r"/>
              <a:t>‹#›</a:t>
            </a:fld>
            <a:endParaRPr kumimoji="0" lang="ru-RU" dirty="0"/>
          </a:p>
        </p:txBody>
      </p:sp>
      <p:sp>
        <p:nvSpPr>
          <p:cNvPr id="6" name="Rectangle 5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extLst/>
          </a:lstStyle>
          <a:p>
            <a:endParaRPr kumimoji="0" lang="ru-RU" dirty="0"/>
          </a:p>
        </p:txBody>
      </p:sp>
    </p:spTree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Альбомная (на весь экран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6"/>
          <p:cNvSpPr>
            <a:spLocks noGrp="1" noChangeAspect="1"/>
          </p:cNvSpPr>
          <p:nvPr>
            <p:ph type="pic" sz="quarter" idx="10" hasCustomPrompt="1"/>
          </p:nvPr>
        </p:nvSpPr>
        <p:spPr>
          <a:xfrm>
            <a:off x="0" y="0"/>
            <a:ext cx="9144000" cy="6858000"/>
          </a:xfrm>
          <a:noFill/>
          <a:ln w="25400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ru-RU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>
              <a:buFontTx/>
              <a:buNone/>
            </a:pPr>
            <a:r>
              <a:rPr kumimoji="0" lang="ru-RU" i="0" dirty="0"/>
              <a:t>Щелкните значок,</a:t>
            </a:r>
            <a:r>
              <a:rPr kumimoji="0" lang="ru-RU" i="0" baseline="0" dirty="0"/>
              <a:t> чтобы добавить </a:t>
            </a:r>
            <a:r>
              <a:rPr kumimoji="0" lang="ru-RU" i="0" dirty="0"/>
              <a:t>фотографию размером со всю страницу</a:t>
            </a:r>
            <a:endParaRPr kumimoji="0" lang="ru-RU" i="0" baseline="0" dirty="0"/>
          </a:p>
          <a:p>
            <a:pPr marL="0" marR="0" indent="0" algn="ctr">
              <a:buFontTx/>
              <a:buNone/>
            </a:pPr>
            <a:endParaRPr kumimoji="0" lang="ru-RU" i="0" dirty="0"/>
          </a:p>
          <a:p>
            <a:pPr algn="ctr">
              <a:buFontTx/>
              <a:buNone/>
            </a:pPr>
            <a:endParaRPr kumimoji="0" lang="ru-RU" i="0" dirty="0"/>
          </a:p>
          <a:p>
            <a:pPr algn="ctr">
              <a:buFontTx/>
              <a:buNone/>
            </a:pPr>
            <a:endParaRPr kumimoji="0" lang="ru-RU" i="0" dirty="0"/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Раздел альбо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2"/>
          <p:cNvSpPr>
            <a:spLocks noGrp="1"/>
          </p:cNvSpPr>
          <p:nvPr>
            <p:ph type="title" hasCustomPrompt="1"/>
          </p:nvPr>
        </p:nvSpPr>
        <p:spPr>
          <a:xfrm>
            <a:off x="752670" y="4572000"/>
            <a:ext cx="7781730" cy="990600"/>
          </a:xfrm>
        </p:spPr>
        <p:txBody>
          <a:bodyPr vert="horz" bIns="0" anchor="b" anchorCtr="0"/>
          <a:lstStyle>
            <a:lvl1pPr eaLnBrk="1" latinLnBrk="0" hangingPunct="1">
              <a:defRPr kumimoji="0" lang="ru-RU" baseline="0"/>
            </a:lvl1pPr>
            <a:extLst/>
          </a:lstStyle>
          <a:p>
            <a:r>
              <a:rPr kumimoji="0" lang="ru-RU"/>
              <a:t>Заголовок раздела</a:t>
            </a:r>
          </a:p>
        </p:txBody>
      </p:sp>
      <p:sp>
        <p:nvSpPr>
          <p:cNvPr id="27" name="Rectangle 11"/>
          <p:cNvSpPr>
            <a:spLocks noGrp="1"/>
          </p:cNvSpPr>
          <p:nvPr>
            <p:ph type="body" sz="quarter" idx="14" hasCustomPrompt="1"/>
          </p:nvPr>
        </p:nvSpPr>
        <p:spPr>
          <a:xfrm>
            <a:off x="752670" y="5600700"/>
            <a:ext cx="7772400" cy="838200"/>
          </a:xfrm>
        </p:spPr>
        <p:txBody>
          <a:bodyPr vert="horz" tIns="0"/>
          <a:lstStyle>
            <a:lvl1pPr eaLnBrk="1" latinLnBrk="0" hangingPunct="1">
              <a:buFontTx/>
              <a:buNone/>
              <a:defRPr kumimoji="0" lang="ru-RU" sz="1800"/>
            </a:lvl1pPr>
            <a:extLst/>
          </a:lstStyle>
          <a:p>
            <a:pPr lvl="0"/>
            <a:r>
              <a:rPr kumimoji="0" lang="ru-RU"/>
              <a:t>Подзаголовок слайда</a:t>
            </a:r>
          </a:p>
        </p:txBody>
      </p:sp>
      <p:sp>
        <p:nvSpPr>
          <p:cNvPr id="7" name="Rectangle 6"/>
          <p:cNvSpPr>
            <a:spLocks noGrp="1"/>
          </p:cNvSpPr>
          <p:nvPr>
            <p:ph type="pic" sz="quarter" idx="11"/>
          </p:nvPr>
        </p:nvSpPr>
        <p:spPr>
          <a:xfrm>
            <a:off x="786338" y="2140695"/>
            <a:ext cx="2286000" cy="2286000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/>
          <a:lstStyle>
            <a:extLst/>
          </a:lstStyle>
          <a:p>
            <a:pPr algn="ctr" eaLnBrk="1" latinLnBrk="0" hangingPunct="1"/>
            <a:r>
              <a:rPr lang="ru-RU" dirty="0" smtClean="0"/>
              <a:t>Вставка рисунка</a:t>
            </a:r>
            <a:endParaRPr dirty="0"/>
          </a:p>
        </p:txBody>
      </p:sp>
      <p:sp>
        <p:nvSpPr>
          <p:cNvPr id="18" name="Rectangle 6"/>
          <p:cNvSpPr>
            <a:spLocks noGrp="1"/>
          </p:cNvSpPr>
          <p:nvPr>
            <p:ph type="pic" sz="quarter" idx="15"/>
          </p:nvPr>
        </p:nvSpPr>
        <p:spPr>
          <a:xfrm>
            <a:off x="3474604" y="2140695"/>
            <a:ext cx="2286000" cy="2286000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/>
          <a:lstStyle>
            <a:extLst/>
          </a:lstStyle>
          <a:p>
            <a:pPr algn="ctr" eaLnBrk="1" latinLnBrk="0" hangingPunct="1"/>
            <a:r>
              <a:rPr lang="ru-RU" dirty="0" smtClean="0"/>
              <a:t>Вставка рисунка</a:t>
            </a:r>
            <a:endParaRPr dirty="0"/>
          </a:p>
        </p:txBody>
      </p:sp>
      <p:sp>
        <p:nvSpPr>
          <p:cNvPr id="2" name="Rectangle 6"/>
          <p:cNvSpPr>
            <a:spLocks noGrp="1"/>
          </p:cNvSpPr>
          <p:nvPr>
            <p:ph type="pic" sz="quarter" idx="16"/>
          </p:nvPr>
        </p:nvSpPr>
        <p:spPr>
          <a:xfrm>
            <a:off x="6162870" y="2140695"/>
            <a:ext cx="2286000" cy="2286000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/>
          <a:lstStyle>
            <a:extLst/>
          </a:lstStyle>
          <a:p>
            <a:pPr algn="ctr" eaLnBrk="1" latinLnBrk="0" hangingPunct="1"/>
            <a:r>
              <a:rPr lang="ru-RU" dirty="0" smtClean="0"/>
              <a:t>Вставка рисунка</a:t>
            </a:r>
            <a:endParaRPr dirty="0"/>
          </a:p>
        </p:txBody>
      </p:sp>
      <p:sp>
        <p:nvSpPr>
          <p:cNvPr id="8" name="Rectangle 7"/>
          <p:cNvSpPr>
            <a:spLocks noGrp="1"/>
          </p:cNvSpPr>
          <p:nvPr>
            <p:ph type="dt" sz="half" idx="17"/>
          </p:nvPr>
        </p:nvSpPr>
        <p:spPr/>
        <p:txBody>
          <a:bodyPr/>
          <a:lstStyle>
            <a:extLst/>
          </a:lstStyle>
          <a:p>
            <a:fld id="{F30C84A2-23CF-44F5-B813-5187ED5C7D1C}" type="datetimeFigureOut">
              <a:rPr kumimoji="0" lang="ru-RU" sz="1200">
                <a:solidFill>
                  <a:schemeClr val="tx2"/>
                </a:solidFill>
              </a:rPr>
              <a:pPr/>
              <a:t>07.07.2016</a:t>
            </a:fld>
            <a:endParaRPr kumimoji="0" lang="ru-RU" dirty="0"/>
          </a:p>
        </p:txBody>
      </p:sp>
      <p:sp>
        <p:nvSpPr>
          <p:cNvPr id="9" name="Rectangle 8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extLst/>
          </a:lstStyle>
          <a:p>
            <a:pPr algn="r"/>
            <a:fld id="{F99EC173-99AE-4773-AB25-02E469A13EAE}" type="slidenum">
              <a:rPr kumimoji="0" lang="ru-RU" sz="1200">
                <a:solidFill>
                  <a:schemeClr val="tx2"/>
                </a:solidFill>
              </a:rPr>
              <a:pPr algn="r"/>
              <a:t>‹#›</a:t>
            </a:fld>
            <a:endParaRPr kumimoji="0" lang="ru-RU" dirty="0"/>
          </a:p>
        </p:txBody>
      </p:sp>
      <p:sp>
        <p:nvSpPr>
          <p:cNvPr id="10" name="Rectangle 9"/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extLst/>
          </a:lstStyle>
          <a:p>
            <a:endParaRPr kumimoji="0" lang="ru-RU" dirty="0"/>
          </a:p>
        </p:txBody>
      </p:sp>
    </p:spTree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 preserve="1">
  <p:cSld name="2 сверху, книжная с подпися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8"/>
          <p:cNvSpPr>
            <a:spLocks noGrp="1" noChangeAspect="1"/>
          </p:cNvSpPr>
          <p:nvPr>
            <p:ph type="pic" sz="quarter" idx="10"/>
          </p:nvPr>
        </p:nvSpPr>
        <p:spPr>
          <a:xfrm>
            <a:off x="4722047" y="609600"/>
            <a:ext cx="3431353" cy="4575141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ru-RU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1588" algn="ctr" eaLnBrk="1" latinLnBrk="0" hangingPunct="1"/>
            <a:r>
              <a:rPr lang="ru-RU" dirty="0" smtClean="0"/>
              <a:t>Вставка рисунка</a:t>
            </a:r>
            <a:endParaRPr dirty="0"/>
          </a:p>
        </p:txBody>
      </p:sp>
      <p:sp>
        <p:nvSpPr>
          <p:cNvPr id="11" name="Rectangle 8"/>
          <p:cNvSpPr>
            <a:spLocks noGrp="1" noChangeAspect="1"/>
          </p:cNvSpPr>
          <p:nvPr>
            <p:ph type="pic" sz="quarter" idx="11"/>
          </p:nvPr>
        </p:nvSpPr>
        <p:spPr>
          <a:xfrm>
            <a:off x="1066800" y="609600"/>
            <a:ext cx="3429000" cy="4572000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ru-RU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1588" algn="ctr" eaLnBrk="1" latinLnBrk="0" hangingPunct="1"/>
            <a:r>
              <a:rPr lang="ru-RU" dirty="0" smtClean="0"/>
              <a:t>Вставка рисунка</a:t>
            </a:r>
            <a:endParaRPr dirty="0"/>
          </a:p>
        </p:txBody>
      </p:sp>
      <p:sp>
        <p:nvSpPr>
          <p:cNvPr id="3" name="Rectangle 7"/>
          <p:cNvSpPr>
            <a:spLocks noGrp="1"/>
          </p:cNvSpPr>
          <p:nvPr>
            <p:ph type="body" sz="quarter" idx="14" hasCustomPrompt="1"/>
          </p:nvPr>
        </p:nvSpPr>
        <p:spPr>
          <a:xfrm>
            <a:off x="1066800" y="5334000"/>
            <a:ext cx="3429000" cy="1066800"/>
          </a:xfrm>
        </p:spPr>
        <p:txBody>
          <a:bodyPr lIns="91440" rIns="9144" anchor="t" anchorCtr="0">
            <a:noAutofit/>
          </a:bodyPr>
          <a:lstStyle>
            <a:lvl1pPr marL="0" marR="0" indent="0" algn="l" rtl="0" eaLnBrk="1" latinLnBrk="0" hangingPunct="1">
              <a:spcBef>
                <a:spcPct val="20000"/>
              </a:spcBef>
              <a:buFontTx/>
              <a:buNone/>
              <a:defRPr kumimoji="0" lang="ru-RU" sz="18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kumimoji="0" lang="ru-RU"/>
              <a:t>Надпись</a:t>
            </a:r>
          </a:p>
        </p:txBody>
      </p:sp>
      <p:sp>
        <p:nvSpPr>
          <p:cNvPr id="19" name="Rectangle 7"/>
          <p:cNvSpPr>
            <a:spLocks noGrp="1"/>
          </p:cNvSpPr>
          <p:nvPr>
            <p:ph type="body" sz="quarter" idx="15" hasCustomPrompt="1"/>
          </p:nvPr>
        </p:nvSpPr>
        <p:spPr>
          <a:xfrm>
            <a:off x="4724400" y="5334000"/>
            <a:ext cx="3429000" cy="1066800"/>
          </a:xfrm>
        </p:spPr>
        <p:txBody>
          <a:bodyPr lIns="91440" rIns="9144" anchor="t" anchorCtr="0">
            <a:noAutofit/>
          </a:bodyPr>
          <a:lstStyle>
            <a:lvl1pPr marL="0" marR="0" indent="0" algn="l" rtl="0" eaLnBrk="1" latinLnBrk="0" hangingPunct="1">
              <a:spcBef>
                <a:spcPct val="20000"/>
              </a:spcBef>
              <a:buFontTx/>
              <a:buNone/>
              <a:defRPr kumimoji="0" lang="ru-RU" sz="18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kumimoji="0" lang="ru-RU"/>
              <a:t>Надпись</a:t>
            </a:r>
          </a:p>
        </p:txBody>
      </p:sp>
      <p:sp>
        <p:nvSpPr>
          <p:cNvPr id="6" name="Rectangle 5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extLst/>
          </a:lstStyle>
          <a:p>
            <a:fld id="{F30C84A2-23CF-44F5-B813-5187ED5C7D1C}" type="datetimeFigureOut">
              <a:rPr kumimoji="0" lang="ru-RU" sz="1200">
                <a:solidFill>
                  <a:schemeClr val="tx2"/>
                </a:solidFill>
              </a:rPr>
              <a:pPr/>
              <a:t>07.07.2016</a:t>
            </a:fld>
            <a:endParaRPr kumimoji="0" lang="ru-RU" dirty="0"/>
          </a:p>
        </p:txBody>
      </p:sp>
      <p:sp>
        <p:nvSpPr>
          <p:cNvPr id="7" name="Rectangle 6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extLst/>
          </a:lstStyle>
          <a:p>
            <a:pPr algn="r"/>
            <a:fld id="{F99EC173-99AE-4773-AB25-02E469A13EAE}" type="slidenum">
              <a:rPr kumimoji="0" lang="ru-RU" sz="1200">
                <a:solidFill>
                  <a:schemeClr val="tx2"/>
                </a:solidFill>
              </a:rPr>
              <a:pPr algn="r"/>
              <a:t>‹#›</a:t>
            </a:fld>
            <a:endParaRPr kumimoji="0" lang="ru-RU" dirty="0"/>
          </a:p>
        </p:txBody>
      </p:sp>
      <p:sp>
        <p:nvSpPr>
          <p:cNvPr id="8" name="Rectangle 7"/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extLst/>
          </a:lstStyle>
          <a:p>
            <a:endParaRPr kumimoji="0" lang="ru-RU" dirty="0"/>
          </a:p>
        </p:txBody>
      </p:sp>
    </p:spTree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сверху, альбомная с подпися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7"/>
          <p:cNvSpPr>
            <a:spLocks noGrp="1" noChangeAspect="1"/>
          </p:cNvSpPr>
          <p:nvPr>
            <p:ph type="pic" sz="quarter" idx="13"/>
          </p:nvPr>
        </p:nvSpPr>
        <p:spPr>
          <a:xfrm>
            <a:off x="4648200" y="1676400"/>
            <a:ext cx="4038600" cy="302895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ru-RU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eaLnBrk="1" latinLnBrk="0" hangingPunct="1"/>
            <a:r>
              <a:rPr lang="ru-RU" dirty="0" smtClean="0"/>
              <a:t>Вставка рисунка</a:t>
            </a:r>
            <a:endParaRPr dirty="0"/>
          </a:p>
        </p:txBody>
      </p:sp>
      <p:sp>
        <p:nvSpPr>
          <p:cNvPr id="25" name="Rectangle 7"/>
          <p:cNvSpPr>
            <a:spLocks noGrp="1" noChangeAspect="1"/>
          </p:cNvSpPr>
          <p:nvPr>
            <p:ph type="pic" sz="quarter" idx="14"/>
          </p:nvPr>
        </p:nvSpPr>
        <p:spPr>
          <a:xfrm>
            <a:off x="457200" y="1676400"/>
            <a:ext cx="4038600" cy="302895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ru-RU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eaLnBrk="1" latinLnBrk="0" hangingPunct="1"/>
            <a:r>
              <a:rPr lang="ru-RU" dirty="0" smtClean="0"/>
              <a:t>Вставка рисунка</a:t>
            </a:r>
            <a:endParaRPr dirty="0"/>
          </a:p>
        </p:txBody>
      </p:sp>
      <p:sp>
        <p:nvSpPr>
          <p:cNvPr id="8" name="Rectangle 7"/>
          <p:cNvSpPr>
            <a:spLocks noGrp="1"/>
          </p:cNvSpPr>
          <p:nvPr>
            <p:ph type="body" sz="quarter" idx="16" hasCustomPrompt="1"/>
          </p:nvPr>
        </p:nvSpPr>
        <p:spPr>
          <a:xfrm>
            <a:off x="457200" y="4857750"/>
            <a:ext cx="4038600" cy="1238250"/>
          </a:xfrm>
        </p:spPr>
        <p:txBody>
          <a:bodyPr rIns="9144" anchor="t" anchorCtr="0">
            <a:noAutofit/>
          </a:bodyPr>
          <a:lstStyle>
            <a:lvl1pPr marL="0" marR="0" indent="0" algn="l" rtl="0" eaLnBrk="1" latinLnBrk="0" hangingPunct="1">
              <a:spcBef>
                <a:spcPct val="20000"/>
              </a:spcBef>
              <a:buFontTx/>
              <a:buNone/>
              <a:defRPr kumimoji="0" lang="ru-RU" sz="18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kumimoji="0" lang="ru-RU"/>
              <a:t>Надпись</a:t>
            </a:r>
          </a:p>
        </p:txBody>
      </p:sp>
      <p:sp>
        <p:nvSpPr>
          <p:cNvPr id="19" name="Rectangle 7"/>
          <p:cNvSpPr>
            <a:spLocks noGrp="1"/>
          </p:cNvSpPr>
          <p:nvPr>
            <p:ph type="body" sz="quarter" idx="17" hasCustomPrompt="1"/>
          </p:nvPr>
        </p:nvSpPr>
        <p:spPr>
          <a:xfrm>
            <a:off x="4648200" y="4857750"/>
            <a:ext cx="4038600" cy="1238250"/>
          </a:xfrm>
        </p:spPr>
        <p:txBody>
          <a:bodyPr rIns="9144" anchor="t" anchorCtr="0">
            <a:noAutofit/>
          </a:bodyPr>
          <a:lstStyle>
            <a:lvl1pPr marL="0" marR="0" indent="0" algn="l" rtl="0" eaLnBrk="1" latinLnBrk="0" hangingPunct="1">
              <a:spcBef>
                <a:spcPct val="20000"/>
              </a:spcBef>
              <a:buFontTx/>
              <a:buNone/>
              <a:defRPr kumimoji="0" lang="ru-RU" sz="18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kumimoji="0" lang="ru-RU"/>
              <a:t>Надпись</a:t>
            </a:r>
          </a:p>
        </p:txBody>
      </p:sp>
      <p:sp>
        <p:nvSpPr>
          <p:cNvPr id="6" name="Rectangle 5"/>
          <p:cNvSpPr>
            <a:spLocks noGrp="1"/>
          </p:cNvSpPr>
          <p:nvPr>
            <p:ph type="dt" sz="half" idx="18"/>
          </p:nvPr>
        </p:nvSpPr>
        <p:spPr/>
        <p:txBody>
          <a:bodyPr/>
          <a:lstStyle>
            <a:extLst/>
          </a:lstStyle>
          <a:p>
            <a:fld id="{F30C84A2-23CF-44F5-B813-5187ED5C7D1C}" type="datetimeFigureOut">
              <a:rPr kumimoji="0" lang="ru-RU" sz="1200">
                <a:solidFill>
                  <a:schemeClr val="tx2"/>
                </a:solidFill>
              </a:rPr>
              <a:pPr/>
              <a:t>07.07.2016</a:t>
            </a:fld>
            <a:endParaRPr kumimoji="0" lang="ru-RU" dirty="0"/>
          </a:p>
        </p:txBody>
      </p:sp>
      <p:sp>
        <p:nvSpPr>
          <p:cNvPr id="7" name="Rectangle 6"/>
          <p:cNvSpPr>
            <a:spLocks noGrp="1"/>
          </p:cNvSpPr>
          <p:nvPr>
            <p:ph type="sldNum" sz="quarter" idx="19"/>
          </p:nvPr>
        </p:nvSpPr>
        <p:spPr/>
        <p:txBody>
          <a:bodyPr/>
          <a:lstStyle>
            <a:extLst/>
          </a:lstStyle>
          <a:p>
            <a:pPr algn="r"/>
            <a:fld id="{F99EC173-99AE-4773-AB25-02E469A13EAE}" type="slidenum">
              <a:rPr kumimoji="0" lang="ru-RU" sz="1200">
                <a:solidFill>
                  <a:schemeClr val="tx2"/>
                </a:solidFill>
              </a:rPr>
              <a:pPr algn="r"/>
              <a:t>‹#›</a:t>
            </a:fld>
            <a:endParaRPr kumimoji="0" lang="ru-RU" dirty="0"/>
          </a:p>
        </p:txBody>
      </p:sp>
      <p:sp>
        <p:nvSpPr>
          <p:cNvPr id="9" name="Rectangle 8"/>
          <p:cNvSpPr>
            <a:spLocks noGrp="1"/>
          </p:cNvSpPr>
          <p:nvPr>
            <p:ph type="ftr" sz="quarter" idx="20"/>
          </p:nvPr>
        </p:nvSpPr>
        <p:spPr/>
        <p:txBody>
          <a:bodyPr/>
          <a:lstStyle>
            <a:extLst/>
          </a:lstStyle>
          <a:p>
            <a:endParaRPr kumimoji="0" lang="ru-RU" dirty="0"/>
          </a:p>
        </p:txBody>
      </p:sp>
    </p:spTree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сверху, смешанная с подпися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7"/>
          <p:cNvSpPr>
            <a:spLocks noGrp="1" noChangeAspect="1"/>
          </p:cNvSpPr>
          <p:nvPr>
            <p:ph type="pic" sz="quarter" idx="11"/>
          </p:nvPr>
        </p:nvSpPr>
        <p:spPr>
          <a:xfrm>
            <a:off x="5141976" y="381000"/>
            <a:ext cx="3773424" cy="2830068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ru-RU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1588" algn="ctr" eaLnBrk="1" latinLnBrk="0" hangingPunct="1"/>
            <a:r>
              <a:rPr lang="ru-RU" dirty="0" smtClean="0"/>
              <a:t>Вставка рисунка</a:t>
            </a:r>
            <a:endParaRPr dirty="0"/>
          </a:p>
        </p:txBody>
      </p:sp>
      <p:sp>
        <p:nvSpPr>
          <p:cNvPr id="22" name="Rectangle 7"/>
          <p:cNvSpPr>
            <a:spLocks noGrp="1" noChangeAspect="1"/>
          </p:cNvSpPr>
          <p:nvPr>
            <p:ph type="pic" sz="quarter" idx="12"/>
          </p:nvPr>
        </p:nvSpPr>
        <p:spPr>
          <a:xfrm>
            <a:off x="454152" y="381000"/>
            <a:ext cx="4462272" cy="5949696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ru-RU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1588" algn="ctr" eaLnBrk="1" latinLnBrk="0" hangingPunct="1"/>
            <a:r>
              <a:rPr lang="ru-RU" dirty="0" smtClean="0"/>
              <a:t>Вставка рисунка</a:t>
            </a:r>
            <a:endParaRPr dirty="0"/>
          </a:p>
        </p:txBody>
      </p:sp>
      <p:sp>
        <p:nvSpPr>
          <p:cNvPr id="11" name="Rectangle 7"/>
          <p:cNvSpPr>
            <a:spLocks noGrp="1"/>
          </p:cNvSpPr>
          <p:nvPr>
            <p:ph type="body" sz="quarter" idx="13" hasCustomPrompt="1"/>
          </p:nvPr>
        </p:nvSpPr>
        <p:spPr>
          <a:xfrm>
            <a:off x="5141976" y="3352800"/>
            <a:ext cx="3773425" cy="2971800"/>
          </a:xfrm>
        </p:spPr>
        <p:txBody>
          <a:bodyPr anchor="t" anchorCtr="0">
            <a:noAutofit/>
          </a:bodyPr>
          <a:lstStyle>
            <a:lvl1pPr marL="0" marR="0" indent="0" algn="l" rtl="0" eaLnBrk="1" latinLnBrk="0" hangingPunct="1">
              <a:spcBef>
                <a:spcPct val="20000"/>
              </a:spcBef>
              <a:buFontTx/>
              <a:buNone/>
              <a:defRPr kumimoji="0" lang="ru-RU" sz="1800" i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kumimoji="0" lang="ru-RU"/>
              <a:t>Надпись</a:t>
            </a:r>
          </a:p>
        </p:txBody>
      </p:sp>
      <p:sp>
        <p:nvSpPr>
          <p:cNvPr id="5" name="Rectangle 4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extLst/>
          </a:lstStyle>
          <a:p>
            <a:fld id="{F30C84A2-23CF-44F5-B813-5187ED5C7D1C}" type="datetimeFigureOut">
              <a:rPr kumimoji="0" lang="ru-RU" sz="1200">
                <a:solidFill>
                  <a:schemeClr val="tx2"/>
                </a:solidFill>
              </a:rPr>
              <a:pPr/>
              <a:t>07.07.2016</a:t>
            </a:fld>
            <a:endParaRPr kumimoji="0" lang="ru-RU" dirty="0"/>
          </a:p>
        </p:txBody>
      </p:sp>
      <p:sp>
        <p:nvSpPr>
          <p:cNvPr id="7" name="Rectangle 6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extLst/>
          </a:lstStyle>
          <a:p>
            <a:pPr algn="r"/>
            <a:fld id="{F99EC173-99AE-4773-AB25-02E469A13EAE}" type="slidenum">
              <a:rPr kumimoji="0" lang="ru-RU" sz="1200">
                <a:solidFill>
                  <a:schemeClr val="tx2"/>
                </a:solidFill>
              </a:rPr>
              <a:pPr algn="r"/>
              <a:t>‹#›</a:t>
            </a:fld>
            <a:endParaRPr kumimoji="0" lang="ru-RU" dirty="0"/>
          </a:p>
        </p:txBody>
      </p:sp>
      <p:sp>
        <p:nvSpPr>
          <p:cNvPr id="8" name="Rectangle 7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extLst/>
          </a:lstStyle>
          <a:p>
            <a:endParaRPr kumimoji="0" lang="ru-RU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сверху, книжная с подпися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8"/>
          <p:cNvSpPr>
            <a:spLocks noGrp="1" noChangeAspect="1"/>
          </p:cNvSpPr>
          <p:nvPr>
            <p:ph type="pic" sz="quarter" idx="10"/>
          </p:nvPr>
        </p:nvSpPr>
        <p:spPr>
          <a:xfrm>
            <a:off x="228600" y="1066800"/>
            <a:ext cx="2743200" cy="3657600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ru-RU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lang="ru-RU" dirty="0" smtClean="0"/>
              <a:t>Вставка рисунка</a:t>
            </a:r>
            <a:endParaRPr dirty="0"/>
          </a:p>
        </p:txBody>
      </p:sp>
      <p:sp>
        <p:nvSpPr>
          <p:cNvPr id="4" name="Rectangle 8"/>
          <p:cNvSpPr>
            <a:spLocks noGrp="1" noChangeAspect="1"/>
          </p:cNvSpPr>
          <p:nvPr>
            <p:ph type="pic" sz="quarter" idx="11"/>
          </p:nvPr>
        </p:nvSpPr>
        <p:spPr>
          <a:xfrm>
            <a:off x="3200400" y="1066800"/>
            <a:ext cx="2743200" cy="3657600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ru-RU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lang="ru-RU" dirty="0" smtClean="0"/>
              <a:t>Вставка рисунка</a:t>
            </a:r>
            <a:endParaRPr dirty="0"/>
          </a:p>
        </p:txBody>
      </p:sp>
      <p:sp>
        <p:nvSpPr>
          <p:cNvPr id="31" name="Rectangle 8"/>
          <p:cNvSpPr>
            <a:spLocks noGrp="1" noChangeAspect="1"/>
          </p:cNvSpPr>
          <p:nvPr>
            <p:ph type="pic" sz="quarter" idx="12"/>
          </p:nvPr>
        </p:nvSpPr>
        <p:spPr>
          <a:xfrm>
            <a:off x="6172200" y="1066800"/>
            <a:ext cx="2743200" cy="3657600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ru-RU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lang="ru-RU" dirty="0" smtClean="0"/>
              <a:t>Вставка рисунка</a:t>
            </a:r>
            <a:endParaRPr dirty="0"/>
          </a:p>
        </p:txBody>
      </p:sp>
      <p:sp>
        <p:nvSpPr>
          <p:cNvPr id="7" name="Rectangle 6"/>
          <p:cNvSpPr>
            <a:spLocks noGrp="1"/>
          </p:cNvSpPr>
          <p:nvPr>
            <p:ph type="body" sz="quarter" idx="13" hasCustomPrompt="1"/>
          </p:nvPr>
        </p:nvSpPr>
        <p:spPr>
          <a:xfrm>
            <a:off x="228600" y="4876800"/>
            <a:ext cx="2743200" cy="1447800"/>
          </a:xfrm>
        </p:spPr>
        <p:txBody>
          <a:bodyPr anchor="t" anchorCtr="0">
            <a:noAutofit/>
          </a:bodyPr>
          <a:lstStyle>
            <a:lvl1pPr marL="0" marR="0" indent="0" algn="l" rtl="0" eaLnBrk="1" latinLnBrk="0" hangingPunct="1">
              <a:spcBef>
                <a:spcPct val="20000"/>
              </a:spcBef>
              <a:buFontTx/>
              <a:buNone/>
              <a:defRPr kumimoji="0" lang="ru-RU" sz="18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kumimoji="0" lang="ru-RU"/>
              <a:t>Надпись</a:t>
            </a:r>
          </a:p>
        </p:txBody>
      </p:sp>
      <p:sp>
        <p:nvSpPr>
          <p:cNvPr id="6" name="Rectangle 6"/>
          <p:cNvSpPr>
            <a:spLocks noGrp="1"/>
          </p:cNvSpPr>
          <p:nvPr>
            <p:ph type="body" sz="quarter" idx="14" hasCustomPrompt="1"/>
          </p:nvPr>
        </p:nvSpPr>
        <p:spPr>
          <a:xfrm>
            <a:off x="3200400" y="4876800"/>
            <a:ext cx="2743200" cy="1447800"/>
          </a:xfrm>
        </p:spPr>
        <p:txBody>
          <a:bodyPr anchor="t" anchorCtr="0">
            <a:noAutofit/>
          </a:bodyPr>
          <a:lstStyle>
            <a:lvl1pPr marL="0" marR="0" indent="0" algn="l" rtl="0" eaLnBrk="1" latinLnBrk="0" hangingPunct="1">
              <a:spcBef>
                <a:spcPct val="20000"/>
              </a:spcBef>
              <a:buFontTx/>
              <a:buNone/>
              <a:defRPr kumimoji="0" lang="ru-RU" sz="18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kumimoji="0" lang="ru-RU"/>
              <a:t>Надпись</a:t>
            </a:r>
          </a:p>
        </p:txBody>
      </p:sp>
      <p:sp>
        <p:nvSpPr>
          <p:cNvPr id="14" name="Rectangle 6"/>
          <p:cNvSpPr>
            <a:spLocks noGrp="1"/>
          </p:cNvSpPr>
          <p:nvPr>
            <p:ph type="body" sz="quarter" idx="15" hasCustomPrompt="1"/>
          </p:nvPr>
        </p:nvSpPr>
        <p:spPr>
          <a:xfrm>
            <a:off x="6172200" y="4876800"/>
            <a:ext cx="2743200" cy="1447800"/>
          </a:xfrm>
        </p:spPr>
        <p:txBody>
          <a:bodyPr anchor="t" anchorCtr="0">
            <a:noAutofit/>
          </a:bodyPr>
          <a:lstStyle>
            <a:lvl1pPr marL="0" marR="0" indent="0" algn="l" rtl="0" eaLnBrk="1" latinLnBrk="0" hangingPunct="1">
              <a:spcBef>
                <a:spcPct val="20000"/>
              </a:spcBef>
              <a:buFontTx/>
              <a:buNone/>
              <a:defRPr kumimoji="0" lang="ru-RU" sz="18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kumimoji="0" lang="ru-RU"/>
              <a:t>Надпись</a:t>
            </a:r>
          </a:p>
        </p:txBody>
      </p:sp>
      <p:sp>
        <p:nvSpPr>
          <p:cNvPr id="8" name="Rectangle 7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extLst/>
          </a:lstStyle>
          <a:p>
            <a:fld id="{F30C84A2-23CF-44F5-B813-5187ED5C7D1C}" type="datetimeFigureOut">
              <a:rPr kumimoji="0" lang="ru-RU" sz="1200">
                <a:solidFill>
                  <a:schemeClr val="tx2"/>
                </a:solidFill>
              </a:rPr>
              <a:pPr/>
              <a:t>07.07.2016</a:t>
            </a:fld>
            <a:endParaRPr kumimoji="0" lang="ru-RU" dirty="0"/>
          </a:p>
        </p:txBody>
      </p:sp>
      <p:sp>
        <p:nvSpPr>
          <p:cNvPr id="9" name="Rectangle 8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extLst/>
          </a:lstStyle>
          <a:p>
            <a:pPr algn="r"/>
            <a:fld id="{F99EC173-99AE-4773-AB25-02E469A13EAE}" type="slidenum">
              <a:rPr kumimoji="0" lang="ru-RU" sz="1200">
                <a:solidFill>
                  <a:schemeClr val="tx2"/>
                </a:solidFill>
              </a:rPr>
              <a:pPr algn="r"/>
              <a:t>‹#›</a:t>
            </a:fld>
            <a:endParaRPr kumimoji="0" lang="ru-RU" dirty="0"/>
          </a:p>
        </p:txBody>
      </p:sp>
      <p:sp>
        <p:nvSpPr>
          <p:cNvPr id="10" name="Rectangle 9"/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extLst/>
          </a:lstStyle>
          <a:p>
            <a:endParaRPr kumimoji="0" lang="ru-RU" dirty="0"/>
          </a:p>
        </p:txBody>
      </p:sp>
    </p:spTree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6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249362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pPr eaLnBrk="1" latinLnBrk="0" hangingPunct="1"/>
            <a:r>
              <a:rPr kumimoji="0" lang="ru-RU" smtClean="0"/>
              <a:t>Образец заголовка</a:t>
            </a:r>
            <a:endParaRPr kumimoji="0" lang="en-US" smtClean="0"/>
          </a:p>
        </p:txBody>
      </p:sp>
      <p:sp>
        <p:nvSpPr>
          <p:cNvPr id="13" name="Rectangle 5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9" name="Rectangle 3"/>
          <p:cNvSpPr>
            <a:spLocks noGrp="1"/>
          </p:cNvSpPr>
          <p:nvPr>
            <p:ph type="dt" sz="half" idx="2"/>
          </p:nvPr>
        </p:nvSpPr>
        <p:spPr>
          <a:xfrm>
            <a:off x="66675" y="6559360"/>
            <a:ext cx="2438400" cy="244475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lang="ru-RU" sz="1200">
                <a:solidFill>
                  <a:schemeClr val="tx2"/>
                </a:solidFill>
              </a:defRPr>
            </a:lvl1pPr>
            <a:extLst/>
          </a:lstStyle>
          <a:p>
            <a:fld id="{F30C84A2-23CF-44F5-B813-5187ED5C7D1C}" type="datetimeFigureOut">
              <a:rPr kumimoji="0" lang="ru-RU" sz="1200">
                <a:solidFill>
                  <a:schemeClr val="tx2"/>
                </a:solidFill>
              </a:rPr>
              <a:pPr/>
              <a:t>07.07.2016</a:t>
            </a:fld>
            <a:endParaRPr kumimoji="0" lang="ru-RU" sz="1200" dirty="0">
              <a:solidFill>
                <a:schemeClr val="tx2"/>
              </a:solidFill>
            </a:endParaRPr>
          </a:p>
        </p:txBody>
      </p:sp>
      <p:sp>
        <p:nvSpPr>
          <p:cNvPr id="20" name="Rectangle 25"/>
          <p:cNvSpPr>
            <a:spLocks noGrp="1"/>
          </p:cNvSpPr>
          <p:nvPr>
            <p:ph type="ftr" sz="quarter" idx="3"/>
          </p:nvPr>
        </p:nvSpPr>
        <p:spPr>
          <a:xfrm>
            <a:off x="2995653" y="6558153"/>
            <a:ext cx="4648200" cy="246888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lang="ru-RU" sz="1200">
                <a:solidFill>
                  <a:schemeClr val="tx2"/>
                </a:solidFill>
              </a:defRPr>
            </a:lvl1pPr>
            <a:extLst/>
          </a:lstStyle>
          <a:p>
            <a:pPr algn="ctr"/>
            <a:endParaRPr kumimoji="0" lang="ru-RU" sz="1200" dirty="0">
              <a:solidFill>
                <a:schemeClr val="tx2"/>
              </a:solidFill>
            </a:endParaRPr>
          </a:p>
        </p:txBody>
      </p:sp>
      <p:sp>
        <p:nvSpPr>
          <p:cNvPr id="23" name="Rectangle 16"/>
          <p:cNvSpPr>
            <a:spLocks noGrp="1"/>
          </p:cNvSpPr>
          <p:nvPr>
            <p:ph type="sldNum" sz="quarter" idx="4"/>
          </p:nvPr>
        </p:nvSpPr>
        <p:spPr>
          <a:xfrm>
            <a:off x="8172450" y="6559360"/>
            <a:ext cx="914400" cy="244475"/>
          </a:xfrm>
          <a:prstGeom prst="rect">
            <a:avLst/>
          </a:prstGeom>
        </p:spPr>
        <p:txBody>
          <a:bodyPr/>
          <a:lstStyle>
            <a:lvl1pPr algn="r" eaLnBrk="1" latinLnBrk="0" hangingPunct="1">
              <a:defRPr kumimoji="0" lang="ru-RU" sz="1200">
                <a:solidFill>
                  <a:schemeClr val="tx2"/>
                </a:solidFill>
              </a:defRPr>
            </a:lvl1pPr>
            <a:extLst/>
          </a:lstStyle>
          <a:p>
            <a:pPr algn="r"/>
            <a:fld id="{F99EC173-99AE-4773-AB25-02E469A13EAE}" type="slidenum">
              <a:rPr kumimoji="0" lang="ru-RU" sz="1200">
                <a:solidFill>
                  <a:schemeClr val="tx2"/>
                </a:solidFill>
              </a:rPr>
              <a:pPr algn="r"/>
              <a:t>‹#›</a:t>
            </a:fld>
            <a:endParaRPr kumimoji="0" lang="ru-RU" sz="1200" dirty="0">
              <a:solidFill>
                <a:schemeClr val="tx2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  <p:sldLayoutId id="2147483670" r:id="rId22"/>
  </p:sldLayoutIdLst>
  <p:transition>
    <p:fade/>
  </p:transition>
  <p:timing>
    <p:tnLst>
      <p:par>
        <p:cTn id="1" dur="indefinite" restart="never" nodeType="tmRoot"/>
      </p:par>
    </p:tnLst>
  </p:timing>
  <p:txStyles>
    <p:titleStyle>
      <a:lvl1pPr algn="l" rtl="0" eaLnBrk="1" latinLnBrk="0" hangingPunct="1">
        <a:spcBef>
          <a:spcPct val="0"/>
        </a:spcBef>
        <a:buNone/>
        <a:defRPr kumimoji="0" lang="ru-RU" sz="3200" cap="all" baseline="0">
          <a:solidFill>
            <a:schemeClr val="tx2"/>
          </a:solidFill>
          <a:effectLst>
            <a:outerShdw blurRad="51000" dist="370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eaLnBrk="1" latinLnBrk="0" hangingPunct="1">
        <a:defRPr kumimoji="0" lang="ru-RU">
          <a:solidFill>
            <a:schemeClr val="tx2"/>
          </a:solidFill>
        </a:defRPr>
      </a:lvl2pPr>
      <a:lvl3pPr eaLnBrk="1" latinLnBrk="0" hangingPunct="1">
        <a:defRPr kumimoji="0" lang="ru-RU">
          <a:solidFill>
            <a:schemeClr val="tx2"/>
          </a:solidFill>
        </a:defRPr>
      </a:lvl3pPr>
      <a:lvl4pPr eaLnBrk="1" latinLnBrk="0" hangingPunct="1">
        <a:defRPr kumimoji="0" lang="ru-RU">
          <a:solidFill>
            <a:schemeClr val="tx2"/>
          </a:solidFill>
        </a:defRPr>
      </a:lvl4pPr>
      <a:lvl5pPr eaLnBrk="1" latinLnBrk="0" hangingPunct="1">
        <a:defRPr kumimoji="0" lang="ru-RU">
          <a:solidFill>
            <a:schemeClr val="tx2"/>
          </a:solidFill>
        </a:defRPr>
      </a:lvl5pPr>
      <a:lvl6pPr eaLnBrk="1" latinLnBrk="0" hangingPunct="1">
        <a:defRPr kumimoji="0" lang="ru-RU">
          <a:solidFill>
            <a:schemeClr val="tx2"/>
          </a:solidFill>
        </a:defRPr>
      </a:lvl6pPr>
      <a:lvl7pPr eaLnBrk="1" latinLnBrk="0" hangingPunct="1">
        <a:defRPr kumimoji="0" lang="ru-RU">
          <a:solidFill>
            <a:schemeClr val="tx2"/>
          </a:solidFill>
        </a:defRPr>
      </a:lvl7pPr>
      <a:lvl8pPr eaLnBrk="1" latinLnBrk="0" hangingPunct="1">
        <a:defRPr kumimoji="0" lang="ru-RU">
          <a:solidFill>
            <a:schemeClr val="tx2"/>
          </a:solidFill>
        </a:defRPr>
      </a:lvl8pPr>
      <a:lvl9pPr eaLnBrk="1" latinLnBrk="0" hangingPunct="1">
        <a:defRPr kumimoji="0" lang="ru-RU">
          <a:solidFill>
            <a:schemeClr val="tx2"/>
          </a:solidFill>
        </a:defRPr>
      </a:lvl9pPr>
      <a:extLst/>
    </p:titleStyle>
    <p:bodyStyle>
      <a:lvl1pPr marL="342900" indent="-342900" algn="l" rtl="0" eaLnBrk="1" latinLnBrk="0" hangingPunct="1">
        <a:spcBef>
          <a:spcPct val="20000"/>
        </a:spcBef>
        <a:buChar char="•"/>
        <a:defRPr kumimoji="0" lang="ru-RU"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har char="–"/>
        <a:defRPr kumimoji="0" lang="ru-RU" sz="24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har char="•"/>
        <a:defRPr kumimoji="0" lang="ru-RU" sz="20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har char="–"/>
        <a:defRPr kumimoji="0" lang="ru-RU" sz="18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har char="»"/>
        <a:defRPr kumimoji="0" lang="ru-RU" sz="16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har char="•"/>
        <a:defRPr kumimoji="0" lang="ru-RU" sz="20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har char="•"/>
        <a:defRPr kumimoji="0" lang="ru-RU" sz="20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har char="•"/>
        <a:defRPr kumimoji="0" lang="ru-RU" sz="20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har char="•"/>
        <a:defRPr kumimoji="0" lang="ru-RU" sz="20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lang="ru-RU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lang="ru-RU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lang="ru-RU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lang="ru-RU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lang="ru-RU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lang="ru-RU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lang="ru-RU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lang="ru-RU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lang="ru-RU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26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0.png"/><Relationship Id="rId4" Type="http://schemas.openxmlformats.org/officeDocument/2006/relationships/image" Target="../media/image1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fotostroika.ru/" TargetMode="Externa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hyperlink" Target="http://fotostroika.ru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ElSta\Объединение строителей\22752 презентация\жипеги\fon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237663" cy="6929849"/>
          </a:xfrm>
          <a:prstGeom prst="rect">
            <a:avLst/>
          </a:prstGeom>
          <a:noFill/>
        </p:spPr>
      </p:pic>
      <p:cxnSp>
        <p:nvCxnSpPr>
          <p:cNvPr id="31" name="Прямая соединительная линия 30"/>
          <p:cNvCxnSpPr/>
          <p:nvPr/>
        </p:nvCxnSpPr>
        <p:spPr>
          <a:xfrm>
            <a:off x="0" y="571480"/>
            <a:ext cx="9144000" cy="1588"/>
          </a:xfrm>
          <a:prstGeom prst="line">
            <a:avLst/>
          </a:prstGeom>
          <a:ln w="28575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357554" y="2071678"/>
            <a:ext cx="5656549" cy="857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0"/>
            <a:ext cx="9277350" cy="695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-76200" y="-57150"/>
            <a:ext cx="9296400" cy="6972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-142908" y="-95250"/>
            <a:ext cx="9391683" cy="709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2" descr="D:\ElSta\Объединение строителей\22752 презентация\жипеги\fon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33407"/>
            <a:ext cx="9144000" cy="6891407"/>
          </a:xfrm>
          <a:prstGeom prst="rect">
            <a:avLst/>
          </a:prstGeom>
          <a:noFill/>
        </p:spPr>
      </p:pic>
      <p:cxnSp>
        <p:nvCxnSpPr>
          <p:cNvPr id="13" name="Прямая соединительная линия 12"/>
          <p:cNvCxnSpPr/>
          <p:nvPr/>
        </p:nvCxnSpPr>
        <p:spPr>
          <a:xfrm>
            <a:off x="0" y="2928934"/>
            <a:ext cx="9144000" cy="1588"/>
          </a:xfrm>
          <a:prstGeom prst="line">
            <a:avLst/>
          </a:prstGeom>
          <a:ln w="9525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Прямоугольник 8"/>
          <p:cNvSpPr/>
          <p:nvPr/>
        </p:nvSpPr>
        <p:spPr>
          <a:xfrm>
            <a:off x="0" y="2857496"/>
            <a:ext cx="9144000" cy="3857628"/>
          </a:xfrm>
          <a:prstGeom prst="rect">
            <a:avLst/>
          </a:prstGeom>
          <a:solidFill>
            <a:srgbClr val="437A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smtClean="0">
              <a:latin typeface="Arial" pitchFamily="34" charset="0"/>
              <a:cs typeface="Arial" pitchFamily="34" charset="0"/>
            </a:endParaRPr>
          </a:p>
          <a:p>
            <a:pPr algn="ctr"/>
            <a:r>
              <a:rPr smtClean="0">
                <a:latin typeface="Arial" pitchFamily="34" charset="0"/>
                <a:cs typeface="Arial" pitchFamily="34" charset="0"/>
              </a:rPr>
              <a:t> </a:t>
            </a:r>
          </a:p>
          <a:p>
            <a:pPr algn="ctr"/>
            <a:endParaRPr dirty="0"/>
          </a:p>
        </p:txBody>
      </p:sp>
      <p:cxnSp>
        <p:nvCxnSpPr>
          <p:cNvPr id="14" name="Прямая соединительная линия 13"/>
          <p:cNvCxnSpPr/>
          <p:nvPr/>
        </p:nvCxnSpPr>
        <p:spPr>
          <a:xfrm>
            <a:off x="0" y="6715148"/>
            <a:ext cx="9144000" cy="1588"/>
          </a:xfrm>
          <a:prstGeom prst="line">
            <a:avLst/>
          </a:prstGeom>
          <a:ln w="9525">
            <a:solidFill>
              <a:schemeClr val="bg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1428728" y="3786190"/>
            <a:ext cx="565212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Оргкомитет конкурса:</a:t>
            </a:r>
          </a:p>
          <a:p>
            <a:endParaRPr lang="en-US" dirty="0" smtClean="0">
              <a:solidFill>
                <a:schemeClr val="accent6">
                  <a:lumMod val="75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r>
              <a:rPr lang="ru-RU" dirty="0" smtClean="0">
                <a:solidFill>
                  <a:schemeClr val="accent6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190000, Санкт-Петербург,</a:t>
            </a:r>
          </a:p>
          <a:p>
            <a:r>
              <a:rPr lang="ru-RU" dirty="0" smtClean="0">
                <a:solidFill>
                  <a:schemeClr val="accent6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Адмиралтейская наб., д. 10</a:t>
            </a:r>
          </a:p>
          <a:p>
            <a:r>
              <a:rPr lang="ru-RU" dirty="0" smtClean="0">
                <a:solidFill>
                  <a:schemeClr val="accent6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тел.: +7 (812) 347-7892,</a:t>
            </a:r>
          </a:p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e-mail: press@domostroitel.ru</a:t>
            </a:r>
            <a:endParaRPr lang="ru-RU" dirty="0">
              <a:solidFill>
                <a:schemeClr val="accent6">
                  <a:lumMod val="75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2571736" y="785794"/>
            <a:ext cx="235745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sz="2000" b="1" smtClean="0">
                <a:latin typeface="Arial" pitchFamily="34" charset="0"/>
                <a:cs typeface="Arial" pitchFamily="34" charset="0"/>
              </a:rPr>
              <a:t>Организатор</a:t>
            </a:r>
            <a:endParaRPr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2" name="Picture 2" descr="D:\Profile\Marchenko-TB\Disk T\Наш Сайт\Логотипы\все наши лого\Строители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43240" y="1500174"/>
            <a:ext cx="1086732" cy="1126585"/>
          </a:xfrm>
          <a:prstGeom prst="rect">
            <a:avLst/>
          </a:prstGeom>
          <a:noFill/>
        </p:spPr>
      </p:pic>
      <p:pic>
        <p:nvPicPr>
          <p:cNvPr id="3075" name="Picture 3" descr="C:\Users\Marchenko-TB\Desktop\fontanka_files\i_03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86380" y="1857364"/>
            <a:ext cx="3286132" cy="629842"/>
          </a:xfrm>
          <a:prstGeom prst="rect">
            <a:avLst/>
          </a:prstGeom>
          <a:noFill/>
        </p:spPr>
      </p:pic>
      <p:sp>
        <p:nvSpPr>
          <p:cNvPr id="10" name="Прямоугольник 9"/>
          <p:cNvSpPr/>
          <p:nvPr/>
        </p:nvSpPr>
        <p:spPr>
          <a:xfrm>
            <a:off x="5643570" y="785794"/>
            <a:ext cx="271464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sz="2000" b="1" smtClean="0">
                <a:latin typeface="Arial" pitchFamily="34" charset="0"/>
                <a:cs typeface="Arial" pitchFamily="34" charset="0"/>
              </a:rPr>
              <a:t>Генеральный информационный партнер</a:t>
            </a:r>
            <a:endParaRPr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ElSta\Объединение строителей\22752 презентация\жипеги\fon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33407"/>
            <a:ext cx="9144000" cy="6891407"/>
          </a:xfrm>
          <a:prstGeom prst="rect">
            <a:avLst/>
          </a:prstGeom>
          <a:noFill/>
        </p:spPr>
      </p:pic>
      <p:sp>
        <p:nvSpPr>
          <p:cNvPr id="3" name="Rectangle 2"/>
          <p:cNvSpPr>
            <a:spLocks noGrp="1"/>
          </p:cNvSpPr>
          <p:nvPr>
            <p:ph type="body" sz="quarter" idx="11"/>
          </p:nvPr>
        </p:nvSpPr>
        <p:spPr>
          <a:xfrm>
            <a:off x="4286248" y="714356"/>
            <a:ext cx="4536504" cy="5143536"/>
          </a:xfrm>
        </p:spPr>
        <p:txBody>
          <a:bodyPr/>
          <a:lstStyle>
            <a:extLst/>
          </a:lstStyle>
          <a:p>
            <a:pPr marL="0" lvl="1" indent="0" algn="ctr">
              <a:spcBef>
                <a:spcPts val="0"/>
              </a:spcBef>
              <a:buNone/>
            </a:pPr>
            <a:r>
              <a:rPr sz="1600" b="1" smtClean="0">
                <a:solidFill>
                  <a:schemeClr val="accent6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Ф</a:t>
            </a:r>
            <a:r>
              <a:rPr lang="ru-RU" sz="1600" b="1" dirty="0" smtClean="0">
                <a:solidFill>
                  <a:schemeClr val="accent6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отоконкурс «Город строится – город живет» </a:t>
            </a:r>
          </a:p>
          <a:p>
            <a:pPr marL="0" lvl="1" indent="0">
              <a:spcBef>
                <a:spcPts val="0"/>
              </a:spcBef>
              <a:buNone/>
            </a:pPr>
            <a:r>
              <a:rPr lang="ru-RU" sz="1600" dirty="0" smtClean="0">
                <a:solidFill>
                  <a:schemeClr val="accent6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- является тематическим конкурсом среди профессиональных </a:t>
            </a:r>
            <a:r>
              <a:rPr sz="1600" smtClean="0">
                <a:solidFill>
                  <a:schemeClr val="accent6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фотографов, являющихся сотрудниками СМИ и организаций инвестиционно-строительного комплекса Санкт-Петербурга, а также </a:t>
            </a:r>
            <a:r>
              <a:rPr lang="ru-RU" sz="1600" dirty="0" smtClean="0">
                <a:solidFill>
                  <a:schemeClr val="accent6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фотографов-любителей. Посвящен теме строительства.</a:t>
            </a:r>
          </a:p>
          <a:p>
            <a:pPr marL="0" lvl="1" indent="0">
              <a:spcBef>
                <a:spcPts val="0"/>
              </a:spcBef>
              <a:buNone/>
            </a:pPr>
            <a:endParaRPr lang="ru-RU" sz="1600" dirty="0" smtClean="0">
              <a:solidFill>
                <a:schemeClr val="accent6">
                  <a:lumMod val="75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0" lvl="1" indent="0" algn="ctr">
              <a:spcBef>
                <a:spcPts val="0"/>
              </a:spcBef>
              <a:buNone/>
            </a:pPr>
            <a:endParaRPr lang="en-US" sz="1600" b="1" dirty="0" smtClean="0">
              <a:solidFill>
                <a:schemeClr val="accent6">
                  <a:lumMod val="75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0" lvl="1" indent="0" algn="ctr">
              <a:spcBef>
                <a:spcPts val="0"/>
              </a:spcBef>
              <a:buNone/>
            </a:pPr>
            <a:r>
              <a:rPr lang="ru-RU" sz="1600" b="1" dirty="0" smtClean="0">
                <a:solidFill>
                  <a:schemeClr val="accent6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Целями </a:t>
            </a:r>
            <a:r>
              <a:rPr lang="ru-RU" sz="1600" dirty="0" smtClean="0">
                <a:solidFill>
                  <a:schemeClr val="accent6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конкурса</a:t>
            </a:r>
            <a:r>
              <a:rPr lang="ru-RU" sz="1600" b="1" dirty="0" smtClean="0">
                <a:solidFill>
                  <a:schemeClr val="accent6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1600" dirty="0" smtClean="0">
                <a:solidFill>
                  <a:schemeClr val="accent6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являются: </a:t>
            </a:r>
          </a:p>
          <a:p>
            <a:pPr marL="0" lvl="1" indent="0">
              <a:spcBef>
                <a:spcPts val="0"/>
              </a:spcBef>
              <a:buNone/>
            </a:pPr>
            <a:r>
              <a:rPr lang="ru-RU" sz="1600" dirty="0" smtClean="0">
                <a:solidFill>
                  <a:schemeClr val="accent6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привлечение внимания широкой общественности к облику современного Санкт-Петербурга, к истории </a:t>
            </a:r>
            <a:r>
              <a:rPr sz="1600" smtClean="0">
                <a:solidFill>
                  <a:schemeClr val="accent6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развития инвестиционно-строительного комплекса города, </a:t>
            </a:r>
            <a:r>
              <a:rPr lang="ru-RU" sz="1600" dirty="0" smtClean="0">
                <a:solidFill>
                  <a:schemeClr val="accent6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повышение престижа строительной отрасли и строительных профессий, укрепление имиджа профессии «строитель», а также повышение интереса к профессии молодежи, поддержка фотографов, работающих в этом жанре съемки.</a:t>
            </a:r>
            <a:endParaRPr sz="1600" dirty="0" smtClean="0">
              <a:solidFill>
                <a:schemeClr val="accent6">
                  <a:lumMod val="75000"/>
                </a:schemeClr>
              </a:solidFill>
              <a:latin typeface="Tahoma" pitchFamily="34" charset="0"/>
              <a:cs typeface="Tahoma" pitchFamily="34" charset="0"/>
            </a:endParaRPr>
          </a:p>
        </p:txBody>
      </p:sp>
      <p:pic>
        <p:nvPicPr>
          <p:cNvPr id="1026" name="Picture 2" descr="D:\Profile\Marchenko-TB\Disk T\Мероприятия\PR-деятельность\ВЫСТАВКА\Фото на конкурс 2012\Дыников Максим\IMG_713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2844" y="2786058"/>
            <a:ext cx="2571768" cy="1714512"/>
          </a:xfrm>
          <a:prstGeom prst="rect">
            <a:avLst/>
          </a:prstGeom>
          <a:noFill/>
        </p:spPr>
      </p:pic>
      <p:pic>
        <p:nvPicPr>
          <p:cNvPr id="1027" name="Picture 3" descr="D:\Profile\Marchenko-TB\Disk T\Мероприятия\PR-деятельность\ВЫСТАВКА\Фото на конкурс 2012\Дыников Максим\IMG_768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285852" y="4714884"/>
            <a:ext cx="2627804" cy="1857388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2714612" y="4714884"/>
            <a:ext cx="122299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sz="1200" smtClean="0"/>
              <a:t>Максим Дынников</a:t>
            </a:r>
            <a:endParaRPr lang="ru-RU" sz="1200" dirty="0"/>
          </a:p>
        </p:txBody>
      </p:sp>
      <p:sp>
        <p:nvSpPr>
          <p:cNvPr id="7" name="TextBox 6"/>
          <p:cNvSpPr txBox="1"/>
          <p:nvPr/>
        </p:nvSpPr>
        <p:spPr>
          <a:xfrm>
            <a:off x="1500166" y="4214818"/>
            <a:ext cx="122299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sz="1200" smtClean="0"/>
              <a:t>Максим Дынников</a:t>
            </a:r>
            <a:endParaRPr lang="ru-RU" sz="1200" dirty="0"/>
          </a:p>
        </p:txBody>
      </p:sp>
    </p:spTree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D:\ElSta\Объединение строителей\22752 презентация\жипеги\fon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33407"/>
            <a:ext cx="9144000" cy="6891407"/>
          </a:xfrm>
          <a:prstGeom prst="rect">
            <a:avLst/>
          </a:prstGeom>
          <a:noFill/>
        </p:spPr>
      </p:pic>
      <p:sp>
        <p:nvSpPr>
          <p:cNvPr id="27" name="Rectangle 2"/>
          <p:cNvSpPr txBox="1">
            <a:spLocks/>
          </p:cNvSpPr>
          <p:nvPr/>
        </p:nvSpPr>
        <p:spPr>
          <a:xfrm>
            <a:off x="0" y="2786058"/>
            <a:ext cx="4143404" cy="3525542"/>
          </a:xfrm>
          <a:prstGeom prst="rect">
            <a:avLst/>
          </a:prstGeom>
        </p:spPr>
        <p:txBody>
          <a:bodyPr tIns="91440" bIns="91440" anchor="b" anchorCtr="0">
            <a:noAutofit/>
          </a:bodyPr>
          <a:lstStyle>
            <a:extLst/>
          </a:lstStyle>
          <a:p>
            <a:pPr lvl="1"/>
            <a:r>
              <a:rPr sz="1600" b="1" dirty="0" err="1" smtClean="0">
                <a:solidFill>
                  <a:schemeClr val="accent6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Конкурс</a:t>
            </a:r>
            <a:r>
              <a:rPr sz="1600" b="1" dirty="0" smtClean="0">
                <a:solidFill>
                  <a:schemeClr val="accent6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sz="1600" b="1" dirty="0" err="1" smtClean="0">
                <a:solidFill>
                  <a:schemeClr val="accent6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проводится</a:t>
            </a:r>
            <a:r>
              <a:rPr sz="1600" b="1" dirty="0" smtClean="0">
                <a:solidFill>
                  <a:schemeClr val="accent6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:</a:t>
            </a:r>
          </a:p>
          <a:p>
            <a:pPr lvl="1"/>
            <a:r>
              <a:rPr lang="ru-RU" sz="1600" dirty="0" smtClean="0">
                <a:solidFill>
                  <a:schemeClr val="accent6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среди </a:t>
            </a:r>
            <a:r>
              <a:rPr lang="ru-RU" sz="1600" dirty="0" smtClean="0">
                <a:solidFill>
                  <a:schemeClr val="accent6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организаций </a:t>
            </a:r>
            <a:r>
              <a:rPr lang="ru-RU" sz="1600" dirty="0" err="1" smtClean="0">
                <a:solidFill>
                  <a:schemeClr val="accent6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инвестиционно-строительного</a:t>
            </a:r>
            <a:r>
              <a:rPr lang="ru-RU" sz="1600" dirty="0" smtClean="0">
                <a:solidFill>
                  <a:schemeClr val="accent6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комплекса Санкт-Петербурга, СМИ, профессиональных фотографов и </a:t>
            </a:r>
            <a:r>
              <a:rPr lang="ru-RU" sz="1600" dirty="0" smtClean="0">
                <a:solidFill>
                  <a:schemeClr val="accent6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фотографов-любителей.</a:t>
            </a:r>
          </a:p>
          <a:p>
            <a:pPr lvl="1"/>
            <a:endParaRPr sz="1600" dirty="0" smtClean="0">
              <a:solidFill>
                <a:schemeClr val="accent6">
                  <a:lumMod val="75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lvl="1"/>
            <a:r>
              <a:rPr sz="1600" dirty="0" err="1" smtClean="0">
                <a:solidFill>
                  <a:schemeClr val="accent6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Конкурсные</a:t>
            </a:r>
            <a:r>
              <a:rPr sz="1600" dirty="0" smtClean="0">
                <a:solidFill>
                  <a:schemeClr val="accent6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1600" dirty="0" smtClean="0">
                <a:solidFill>
                  <a:schemeClr val="accent6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материалы принимаются</a:t>
            </a:r>
          </a:p>
          <a:p>
            <a:pPr lvl="1"/>
            <a:r>
              <a:rPr lang="ru-RU" sz="1600" b="1" dirty="0" smtClean="0">
                <a:solidFill>
                  <a:schemeClr val="accent6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по </a:t>
            </a:r>
            <a:r>
              <a:rPr lang="en-US" sz="1600" b="1" dirty="0" smtClean="0">
                <a:solidFill>
                  <a:schemeClr val="accent6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2-</a:t>
            </a:r>
            <a:r>
              <a:rPr sz="1600" b="1" dirty="0" smtClean="0">
                <a:solidFill>
                  <a:schemeClr val="accent6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м</a:t>
            </a:r>
            <a:r>
              <a:rPr lang="ru-RU" sz="1600" b="1" dirty="0" smtClean="0">
                <a:solidFill>
                  <a:schemeClr val="accent6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номинациям</a:t>
            </a:r>
            <a:r>
              <a:rPr lang="en-US" sz="1600" b="1" dirty="0" smtClean="0">
                <a:solidFill>
                  <a:schemeClr val="accent6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.</a:t>
            </a:r>
            <a:endParaRPr sz="1600" b="1" dirty="0" smtClean="0">
              <a:solidFill>
                <a:schemeClr val="accent6">
                  <a:lumMod val="75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lvl="1"/>
            <a:endParaRPr sz="1600" b="1" dirty="0" smtClean="0">
              <a:solidFill>
                <a:schemeClr val="accent6">
                  <a:lumMod val="75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lvl="1"/>
            <a:r>
              <a:rPr sz="1600" b="1" dirty="0" err="1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Участие</a:t>
            </a:r>
            <a:r>
              <a:rPr sz="1600" b="1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в </a:t>
            </a:r>
            <a:r>
              <a:rPr sz="1600" b="1" dirty="0" err="1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конкурсе</a:t>
            </a:r>
            <a:r>
              <a:rPr sz="1600" b="1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sz="1600" b="1" dirty="0" err="1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бесплатное</a:t>
            </a:r>
            <a:r>
              <a:rPr sz="1600" b="1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!</a:t>
            </a:r>
          </a:p>
        </p:txBody>
      </p:sp>
      <p:pic>
        <p:nvPicPr>
          <p:cNvPr id="2051" name="Picture 3" descr="F:\ФОТОКОНКУРС\Фото на конкурс 2012 для презнтации\Выставка 2011 (1)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14810" y="3214686"/>
            <a:ext cx="3892697" cy="2578911"/>
          </a:xfrm>
          <a:prstGeom prst="rect">
            <a:avLst/>
          </a:prstGeom>
          <a:noFill/>
          <a:scene3d>
            <a:camera prst="orthographicFront"/>
            <a:lightRig rig="contrasting" dir="t"/>
          </a:scene3d>
          <a:sp3d prstMaterial="translucentPowder"/>
        </p:spPr>
      </p:pic>
      <p:pic>
        <p:nvPicPr>
          <p:cNvPr id="2053" name="Picture 5" descr="F:\ФОТОКОНКУРС\Фото на конкурс 2012 для презнтации\Выставка 2011 (3)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286380" y="571480"/>
            <a:ext cx="3666253" cy="2428892"/>
          </a:xfrm>
          <a:prstGeom prst="rect">
            <a:avLst/>
          </a:prstGeom>
          <a:noFill/>
          <a:scene3d>
            <a:camera prst="orthographicFront"/>
            <a:lightRig rig="contrasting" dir="t"/>
          </a:scene3d>
          <a:sp3d prstMaterial="translucentPowder"/>
        </p:spPr>
      </p:pic>
    </p:spTree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ElSta\Объединение строителей\22752 презентация\жипеги\fon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33407"/>
            <a:ext cx="9144000" cy="6891407"/>
          </a:xfrm>
          <a:prstGeom prst="rect">
            <a:avLst/>
          </a:prstGeom>
          <a:noFill/>
        </p:spPr>
      </p:pic>
      <p:sp>
        <p:nvSpPr>
          <p:cNvPr id="4" name="Rectangle 2"/>
          <p:cNvSpPr txBox="1">
            <a:spLocks/>
          </p:cNvSpPr>
          <p:nvPr/>
        </p:nvSpPr>
        <p:spPr>
          <a:xfrm>
            <a:off x="214282" y="3000372"/>
            <a:ext cx="3857652" cy="2357454"/>
          </a:xfrm>
          <a:prstGeom prst="rect">
            <a:avLst/>
          </a:prstGeom>
        </p:spPr>
        <p:txBody>
          <a:bodyPr tIns="91440" bIns="91440" anchor="b" anchorCtr="0">
            <a:noAutofit/>
          </a:bodyPr>
          <a:lstStyle>
            <a:extLst/>
          </a:lstStyle>
          <a:p>
            <a:pPr marL="0" marR="0" lvl="1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437A64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Номинация</a:t>
            </a:r>
            <a:r>
              <a:rPr kumimoji="0" lang="ru-RU" sz="1800" b="1" i="0" u="none" strike="noStrike" kern="0" cap="none" spc="0" normalizeH="0" noProof="0" dirty="0" smtClean="0">
                <a:ln>
                  <a:noFill/>
                </a:ln>
                <a:solidFill>
                  <a:srgbClr val="437A64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 №1</a:t>
            </a:r>
            <a:r>
              <a:rPr kumimoji="0" lang="ru-RU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437A64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 –</a:t>
            </a:r>
          </a:p>
          <a:p>
            <a:pPr marL="0" lvl="1">
              <a:defRPr/>
            </a:pPr>
            <a:endParaRPr lang="en-US" dirty="0" smtClean="0">
              <a:solidFill>
                <a:schemeClr val="accent6">
                  <a:lumMod val="75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0" lvl="1">
              <a:defRPr/>
            </a:pPr>
            <a:r>
              <a:rPr sz="2400" b="1" smtClean="0">
                <a:solidFill>
                  <a:schemeClr val="accent6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Стройка в объективе </a:t>
            </a:r>
          </a:p>
          <a:p>
            <a:pPr marL="0" lvl="1">
              <a:defRPr/>
            </a:pPr>
            <a:endParaRPr lang="en-US" dirty="0" smtClean="0">
              <a:solidFill>
                <a:schemeClr val="accent6">
                  <a:lumMod val="75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0" lvl="1">
              <a:defRPr/>
            </a:pPr>
            <a:r>
              <a:rPr smtClean="0">
                <a:solidFill>
                  <a:schemeClr val="accent6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(для СМИ Санкт-Петербурга, а также фотографов-профессионалов).</a:t>
            </a:r>
          </a:p>
          <a:p>
            <a:pPr marL="0" lvl="1">
              <a:defRPr/>
            </a:pPr>
            <a:endParaRPr smtClean="0">
              <a:solidFill>
                <a:schemeClr val="accent6">
                  <a:lumMod val="75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2" name="Picture 2" descr="F:\ФОТОКОНКУРС\Фото на конкурс 2012\DSC_921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55976" y="4221088"/>
            <a:ext cx="3168352" cy="2104282"/>
          </a:xfrm>
          <a:prstGeom prst="rect">
            <a:avLst/>
          </a:prstGeom>
          <a:noFill/>
          <a:effectLst>
            <a:outerShdw blurRad="368300" dist="76200" dir="54000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/>
            <a:lightRig rig="balanced" dir="t"/>
          </a:scene3d>
          <a:sp3d prstMaterial="translucentPowder"/>
        </p:spPr>
      </p:pic>
      <p:pic>
        <p:nvPicPr>
          <p:cNvPr id="2053" name="Picture 5" descr="F:\ФОТОКОНКУРС\Фото на конкурс 2012\IMG_7275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286248" y="714356"/>
            <a:ext cx="3096344" cy="2064229"/>
          </a:xfrm>
          <a:prstGeom prst="rect">
            <a:avLst/>
          </a:prstGeom>
          <a:noFill/>
          <a:effectLst>
            <a:outerShdw blurRad="368300" dist="76200" dir="54000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/>
            <a:lightRig rig="balanced" dir="t"/>
          </a:scene3d>
          <a:sp3d prstMaterial="translucentPowder"/>
        </p:spPr>
      </p:pic>
      <p:pic>
        <p:nvPicPr>
          <p:cNvPr id="2051" name="Picture 3" descr="F:\ФОТОКОНКУРС\Фото на конкурс 2012\DSC_9168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660232" y="2060847"/>
            <a:ext cx="1960876" cy="2952329"/>
          </a:xfrm>
          <a:prstGeom prst="rect">
            <a:avLst/>
          </a:prstGeom>
          <a:noFill/>
          <a:effectLst>
            <a:outerShdw blurRad="368300" dist="76200" dir="54000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/>
            <a:lightRig rig="balanced" dir="t"/>
          </a:scene3d>
          <a:sp3d prstMaterial="translucentPowder"/>
        </p:spPr>
      </p:pic>
      <p:sp>
        <p:nvSpPr>
          <p:cNvPr id="7" name="TextBox 6"/>
          <p:cNvSpPr txBox="1"/>
          <p:nvPr/>
        </p:nvSpPr>
        <p:spPr>
          <a:xfrm>
            <a:off x="5572132" y="714356"/>
            <a:ext cx="1224136" cy="277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/>
              <a:t>Максим Дынников</a:t>
            </a:r>
            <a:endParaRPr lang="ru-RU" sz="1200" dirty="0"/>
          </a:p>
        </p:txBody>
      </p:sp>
      <p:sp>
        <p:nvSpPr>
          <p:cNvPr id="8" name="TextBox 7"/>
          <p:cNvSpPr txBox="1"/>
          <p:nvPr/>
        </p:nvSpPr>
        <p:spPr>
          <a:xfrm>
            <a:off x="7668344" y="4653136"/>
            <a:ext cx="936104" cy="277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>
                <a:solidFill>
                  <a:schemeClr val="bg1"/>
                </a:solidFill>
              </a:rPr>
              <a:t>Юрий Славцов</a:t>
            </a:r>
            <a:endParaRPr lang="ru-RU" sz="1200" dirty="0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516216" y="6021288"/>
            <a:ext cx="936104" cy="277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>
                <a:solidFill>
                  <a:schemeClr val="bg1"/>
                </a:solidFill>
              </a:rPr>
              <a:t>Юрий Славцов</a:t>
            </a:r>
            <a:endParaRPr lang="ru-RU" sz="12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ElSta\Объединение строителей\22752 презентация\жипеги\fon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91407"/>
          </a:xfrm>
          <a:prstGeom prst="rect">
            <a:avLst/>
          </a:prstGeom>
          <a:noFill/>
        </p:spPr>
      </p:pic>
      <p:sp>
        <p:nvSpPr>
          <p:cNvPr id="4" name="Rectangle 2"/>
          <p:cNvSpPr txBox="1">
            <a:spLocks/>
          </p:cNvSpPr>
          <p:nvPr/>
        </p:nvSpPr>
        <p:spPr>
          <a:xfrm>
            <a:off x="142844" y="2786058"/>
            <a:ext cx="3929090" cy="3871332"/>
          </a:xfrm>
          <a:prstGeom prst="rect">
            <a:avLst/>
          </a:prstGeom>
        </p:spPr>
        <p:txBody>
          <a:bodyPr tIns="91440" bIns="91440" anchor="b" anchorCtr="0">
            <a:noAutofit/>
          </a:bodyPr>
          <a:lstStyle>
            <a:extLst/>
          </a:lstStyle>
          <a:p>
            <a:pPr marL="0" marR="0" lvl="1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437A64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Номинация</a:t>
            </a:r>
            <a:r>
              <a:rPr kumimoji="0" lang="ru-RU" sz="1800" b="1" i="0" u="none" strike="noStrike" kern="0" cap="none" spc="0" normalizeH="0" noProof="0" dirty="0" smtClean="0">
                <a:ln>
                  <a:noFill/>
                </a:ln>
                <a:solidFill>
                  <a:srgbClr val="437A64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 №2</a:t>
            </a:r>
            <a:r>
              <a:rPr kumimoji="0" lang="ru-RU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437A64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 –</a:t>
            </a:r>
          </a:p>
          <a:p>
            <a:pPr marL="0" lvl="1">
              <a:defRPr/>
            </a:pPr>
            <a:endParaRPr lang="en-US" dirty="0" smtClean="0">
              <a:solidFill>
                <a:schemeClr val="accent6">
                  <a:lumMod val="75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0" lvl="1">
              <a:defRPr/>
            </a:pPr>
            <a:r>
              <a:rPr sz="2400" b="1" smtClean="0">
                <a:solidFill>
                  <a:schemeClr val="accent6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Город строится</a:t>
            </a:r>
          </a:p>
          <a:p>
            <a:pPr marL="0" lvl="1">
              <a:defRPr/>
            </a:pPr>
            <a:r>
              <a:rPr smtClean="0">
                <a:solidFill>
                  <a:schemeClr val="accent6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(для организаций инвестиционно-строительного комплекса Санкт-Петербурга и для фотографов-любителей).</a:t>
            </a:r>
          </a:p>
          <a:p>
            <a:pPr marL="0" lvl="1">
              <a:defRPr/>
            </a:pPr>
            <a:endParaRPr smtClean="0">
              <a:solidFill>
                <a:schemeClr val="accent6">
                  <a:lumMod val="75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0" lvl="1">
              <a:defRPr/>
            </a:pPr>
            <a:r>
              <a:rPr sz="1600" i="1" smtClean="0">
                <a:solidFill>
                  <a:schemeClr val="accent6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Победитель получит награду от Интернет-газеты «Фонтанка».</a:t>
            </a:r>
            <a:endParaRPr kumimoji="0" lang="ru-RU" sz="2000" b="0" i="0" u="none" strike="noStrike" kern="0" cap="none" spc="0" normalizeH="0" baseline="0" noProof="0" dirty="0" smtClean="0">
              <a:ln>
                <a:noFill/>
              </a:ln>
              <a:solidFill>
                <a:schemeClr val="accent6">
                  <a:lumMod val="75000"/>
                </a:schemeClr>
              </a:solidFill>
              <a:effectLst/>
              <a:uLnTx/>
              <a:uFillTx/>
              <a:latin typeface="Tahoma" pitchFamily="34" charset="0"/>
              <a:ea typeface="+mn-ea"/>
              <a:cs typeface="Tahoma" pitchFamily="34" charset="0"/>
            </a:endParaRPr>
          </a:p>
        </p:txBody>
      </p:sp>
      <p:pic>
        <p:nvPicPr>
          <p:cNvPr id="8" name="Picture 2" descr="E:\ФОТОКОНКУРС\Фото на конкурс 2012\Головизнина Эля\Goloviznina_Elvira_Rekonstrukcia zdania na Bolshoi morskoi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143372" y="500042"/>
            <a:ext cx="3240360" cy="2160240"/>
          </a:xfrm>
          <a:prstGeom prst="rect">
            <a:avLst/>
          </a:prstGeom>
          <a:noFill/>
          <a:effectLst>
            <a:outerShdw blurRad="368300" dist="76200" dir="5400000" sx="102000" sy="102000" algn="ctr" rotWithShape="0">
              <a:srgbClr val="000000">
                <a:alpha val="40000"/>
              </a:srgbClr>
            </a:outerShdw>
          </a:effectLst>
          <a:scene3d>
            <a:camera prst="orthographicFront"/>
            <a:lightRig rig="balanced" dir="t"/>
          </a:scene3d>
          <a:sp3d prstMaterial="translucentPowder"/>
        </p:spPr>
      </p:pic>
      <p:sp>
        <p:nvSpPr>
          <p:cNvPr id="10" name="TextBox 9"/>
          <p:cNvSpPr txBox="1"/>
          <p:nvPr/>
        </p:nvSpPr>
        <p:spPr>
          <a:xfrm>
            <a:off x="7380312" y="4941168"/>
            <a:ext cx="13681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>
                <a:solidFill>
                  <a:schemeClr val="bg1"/>
                </a:solidFill>
              </a:rPr>
              <a:t>Екатерина Филиппова</a:t>
            </a:r>
            <a:endParaRPr lang="ru-RU" sz="1200" dirty="0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286248" y="571480"/>
            <a:ext cx="1080120" cy="2880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/>
              <a:t>Эля Головизнина</a:t>
            </a:r>
            <a:endParaRPr lang="ru-RU" sz="1200" dirty="0"/>
          </a:p>
        </p:txBody>
      </p:sp>
      <p:pic>
        <p:nvPicPr>
          <p:cNvPr id="12" name="Picture 3" descr="C:\Documents and Settings\marketing\Мои документы\Об Объединении\фотоконкурс\2013\презентация\2 Дмитрий Кораблев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143636" y="2357430"/>
            <a:ext cx="2726580" cy="2305698"/>
          </a:xfrm>
          <a:prstGeom prst="rect">
            <a:avLst/>
          </a:prstGeom>
          <a:noFill/>
          <a:effectLst>
            <a:outerShdw blurRad="368300" dist="76200" dir="5400000" sx="102000" sy="102000" algn="ctr" rotWithShape="0">
              <a:srgbClr val="000000">
                <a:alpha val="40000"/>
              </a:srgbClr>
            </a:outerShdw>
          </a:effectLst>
          <a:scene3d>
            <a:camera prst="orthographicFront"/>
            <a:lightRig rig="balanced" dir="t"/>
          </a:scene3d>
          <a:sp3d prstMaterial="translucentPowder"/>
        </p:spPr>
      </p:pic>
      <p:sp>
        <p:nvSpPr>
          <p:cNvPr id="13" name="TextBox 12"/>
          <p:cNvSpPr txBox="1"/>
          <p:nvPr/>
        </p:nvSpPr>
        <p:spPr>
          <a:xfrm>
            <a:off x="7572396" y="2285992"/>
            <a:ext cx="1224136" cy="277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/>
              <a:t>Дмитрий Кораблев</a:t>
            </a:r>
            <a:endParaRPr lang="ru-RU" sz="1200" dirty="0"/>
          </a:p>
        </p:txBody>
      </p:sp>
      <p:pic>
        <p:nvPicPr>
          <p:cNvPr id="14" name="Picture 3" descr="F:\ФОТОКОНКУРС\Фото на конкурс 2012\2fg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143372" y="3071810"/>
            <a:ext cx="2143140" cy="3230740"/>
          </a:xfrm>
          <a:prstGeom prst="rect">
            <a:avLst/>
          </a:prstGeom>
          <a:noFill/>
          <a:effectLst>
            <a:outerShdw blurRad="368300" dist="76200" dir="54000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/>
            <a:lightRig rig="balanced" dir="t"/>
          </a:scene3d>
          <a:sp3d prstMaterial="translucentPowder"/>
        </p:spPr>
      </p:pic>
      <p:sp>
        <p:nvSpPr>
          <p:cNvPr id="15" name="TextBox 14"/>
          <p:cNvSpPr txBox="1"/>
          <p:nvPr/>
        </p:nvSpPr>
        <p:spPr>
          <a:xfrm>
            <a:off x="5072066" y="6072206"/>
            <a:ext cx="936104" cy="277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>
                <a:solidFill>
                  <a:schemeClr val="bg1"/>
                </a:solidFill>
              </a:rPr>
              <a:t>Кирилл Иванов</a:t>
            </a:r>
            <a:endParaRPr lang="ru-RU" sz="12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D:\ElSta\Объединение строителей\22752 презентация\жипеги\fon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91407"/>
          </a:xfrm>
          <a:prstGeom prst="rect">
            <a:avLst/>
          </a:prstGeom>
          <a:noFill/>
        </p:spPr>
      </p:pic>
      <p:sp>
        <p:nvSpPr>
          <p:cNvPr id="27" name="Rectangle 2"/>
          <p:cNvSpPr txBox="1">
            <a:spLocks/>
          </p:cNvSpPr>
          <p:nvPr/>
        </p:nvSpPr>
        <p:spPr>
          <a:xfrm>
            <a:off x="3000364" y="642918"/>
            <a:ext cx="5786478" cy="6000792"/>
          </a:xfrm>
          <a:prstGeom prst="rect">
            <a:avLst/>
          </a:prstGeom>
        </p:spPr>
        <p:txBody>
          <a:bodyPr tIns="91440" bIns="91440" anchor="b" anchorCtr="0">
            <a:noAutofit/>
          </a:bodyPr>
          <a:lstStyle>
            <a:extLst/>
          </a:lstStyle>
          <a:p>
            <a:pPr marL="0" marR="0" lvl="1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b="1" i="0" u="none" strike="noStrike" kern="0" cap="none" spc="0" normalizeH="0" noProof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Требования к фотоматериалам:</a:t>
            </a:r>
          </a:p>
          <a:p>
            <a:pPr marL="0" marR="0" lvl="1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200" b="1" i="0" u="none" strike="noStrike" kern="0" cap="none" spc="0" normalizeH="0" noProof="0" smtClean="0">
              <a:ln>
                <a:noFill/>
              </a:ln>
              <a:solidFill>
                <a:schemeClr val="accent6">
                  <a:lumMod val="75000"/>
                </a:schemeClr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  <a:p>
            <a:pPr marL="0" lvl="1">
              <a:buFont typeface="Wingdings" pitchFamily="2" charset="2"/>
              <a:buChar char="Ø"/>
              <a:defRPr/>
            </a:pPr>
            <a:r>
              <a:rPr sz="1400" kern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  Все материалы, представленные на конкурс должны отвечать тематике, целям и задачам конкурса. </a:t>
            </a:r>
          </a:p>
          <a:p>
            <a:pPr marL="0" lvl="1">
              <a:buFont typeface="Wingdings" pitchFamily="2" charset="2"/>
              <a:buChar char="Ø"/>
              <a:defRPr/>
            </a:pPr>
            <a:endParaRPr sz="1400" kern="0" smtClean="0">
              <a:solidFill>
                <a:schemeClr val="accent6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0" lvl="1">
              <a:buFont typeface="Wingdings" pitchFamily="2" charset="2"/>
              <a:buChar char="Ø"/>
              <a:defRPr/>
            </a:pPr>
            <a:r>
              <a:rPr sz="1400" kern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  Каждый материал, присланный на конкурс, должен сопровождаться информацией: наименование номинации, наименование организации или СМИ, название снимка, дата и место съемки, ФИО автора, контактная информация.</a:t>
            </a:r>
          </a:p>
          <a:p>
            <a:pPr marL="0" lvl="1">
              <a:buFont typeface="Wingdings" pitchFamily="2" charset="2"/>
              <a:buChar char="Ø"/>
              <a:defRPr/>
            </a:pPr>
            <a:endParaRPr sz="1400" kern="0" smtClean="0">
              <a:solidFill>
                <a:schemeClr val="accent6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0" lvl="1">
              <a:buFont typeface="Wingdings" pitchFamily="2" charset="2"/>
              <a:buChar char="Ø"/>
              <a:defRPr/>
            </a:pPr>
            <a:r>
              <a:rPr sz="1400" kern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  Фотографии могут быть цветными, либо монохромными.</a:t>
            </a:r>
          </a:p>
          <a:p>
            <a:pPr marL="0" lvl="1">
              <a:buFont typeface="Wingdings" pitchFamily="2" charset="2"/>
              <a:buChar char="Ø"/>
              <a:defRPr/>
            </a:pPr>
            <a:endParaRPr sz="1400" kern="0" smtClean="0">
              <a:solidFill>
                <a:schemeClr val="accent6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0" lvl="1">
              <a:buFont typeface="Wingdings" pitchFamily="2" charset="2"/>
              <a:buChar char="Ø"/>
              <a:defRPr/>
            </a:pPr>
            <a:r>
              <a:rPr sz="1400" kern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  Фотографии принимаются в формате JPEG размером не более 1,5 МБ (для первой стадии preview).</a:t>
            </a:r>
          </a:p>
          <a:p>
            <a:pPr marL="0" lvl="1">
              <a:buFont typeface="Wingdings" pitchFamily="2" charset="2"/>
              <a:buChar char="Ø"/>
              <a:defRPr/>
            </a:pPr>
            <a:endParaRPr sz="1400" kern="0" smtClean="0">
              <a:solidFill>
                <a:schemeClr val="accent6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0" lvl="1">
              <a:buFont typeface="Wingdings" pitchFamily="2" charset="2"/>
              <a:buChar char="Ø"/>
              <a:defRPr/>
            </a:pPr>
            <a:r>
              <a:rPr sz="1400" kern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  </a:t>
            </a:r>
            <a:r>
              <a:rPr sz="1600" b="1" kern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От каждого участника принимается не более 5 (пяти) фоторабот.</a:t>
            </a:r>
          </a:p>
          <a:p>
            <a:pPr marL="0" lvl="1">
              <a:defRPr/>
            </a:pPr>
            <a:endParaRPr sz="1400" kern="0" smtClean="0">
              <a:solidFill>
                <a:schemeClr val="accent6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0" lvl="1">
              <a:buFont typeface="Wingdings" pitchFamily="2" charset="2"/>
              <a:buChar char="Ø"/>
              <a:defRPr/>
            </a:pPr>
            <a:r>
              <a:rPr sz="1400" kern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  Требования для тех, кто прошёл конкурсный отбор: фото в формате tif, 300 dpi.</a:t>
            </a:r>
          </a:p>
          <a:p>
            <a:pPr marL="0" lvl="1">
              <a:buFont typeface="Wingdings" pitchFamily="2" charset="2"/>
              <a:buChar char="Ø"/>
              <a:defRPr/>
            </a:pPr>
            <a:endParaRPr sz="1400" kern="0" smtClean="0">
              <a:solidFill>
                <a:schemeClr val="accent6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0" lvl="1">
              <a:buFont typeface="Wingdings" pitchFamily="2" charset="2"/>
              <a:buChar char="Ø"/>
              <a:defRPr/>
            </a:pPr>
            <a:r>
              <a:rPr sz="1400" kern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  Каждый участник конкурса должен иметь авторские права на представленные работы. Направляя фото на конкурс, участник тем самым соглашается с его условиями и подтверждает, что является автором работы. </a:t>
            </a:r>
            <a:endParaRPr sz="2000" kern="0" smtClean="0">
              <a:solidFill>
                <a:schemeClr val="accent6">
                  <a:lumMod val="75000"/>
                </a:schemeClr>
              </a:solidFill>
              <a:latin typeface="Tahoma" pitchFamily="34" charset="0"/>
              <a:cs typeface="Tahoma" pitchFamily="34" charset="0"/>
            </a:endParaRPr>
          </a:p>
          <a:p>
            <a:pPr marL="0" marR="0" lvl="1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000" b="0" i="0" u="none" strike="noStrike" kern="0" cap="none" spc="0" normalizeH="0" noProof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Tahoma" pitchFamily="34" charset="0"/>
                <a:ea typeface="+mn-ea"/>
                <a:cs typeface="Tahoma" pitchFamily="34" charset="0"/>
              </a:rPr>
              <a:t> </a:t>
            </a:r>
            <a:endParaRPr kumimoji="0" lang="ru-RU" sz="2000" b="0" i="0" u="none" strike="noStrike" kern="0" cap="none" spc="0" normalizeH="0" noProof="0" dirty="0" smtClean="0">
              <a:ln>
                <a:noFill/>
              </a:ln>
              <a:solidFill>
                <a:schemeClr val="accent6">
                  <a:lumMod val="75000"/>
                </a:schemeClr>
              </a:solidFill>
              <a:effectLst/>
              <a:uLnTx/>
              <a:uFillTx/>
              <a:latin typeface="Tahoma" pitchFamily="34" charset="0"/>
              <a:ea typeface="+mn-ea"/>
              <a:cs typeface="Tahoma" pitchFamily="34" charset="0"/>
            </a:endParaRPr>
          </a:p>
        </p:txBody>
      </p:sp>
      <p:pic>
        <p:nvPicPr>
          <p:cNvPr id="1026" name="Picture 2" descr="D:\Profile\Marchenko-TB\Disk T\Мероприятия\PR-деятельность\ВЫСТАВКА\Фото на конкурс 2012\Логинова Ирина\lis0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4282" y="2928934"/>
            <a:ext cx="2429670" cy="3238558"/>
          </a:xfrm>
          <a:prstGeom prst="rect">
            <a:avLst/>
          </a:prstGeom>
          <a:noFill/>
        </p:spPr>
      </p:pic>
      <p:sp>
        <p:nvSpPr>
          <p:cNvPr id="18" name="TextBox 17"/>
          <p:cNvSpPr txBox="1"/>
          <p:nvPr/>
        </p:nvSpPr>
        <p:spPr>
          <a:xfrm>
            <a:off x="214282" y="2928934"/>
            <a:ext cx="1224136" cy="277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/>
              <a:t>Логинова Ирина</a:t>
            </a:r>
            <a:endParaRPr lang="ru-RU" sz="1200" dirty="0"/>
          </a:p>
        </p:txBody>
      </p:sp>
    </p:spTree>
  </p:cSld>
  <p:clrMapOvr>
    <a:masterClrMapping/>
  </p:clrMapOvr>
  <p:transition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D:\ElSta\Объединение строителей\22752 презентация\жипеги\fon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91407"/>
          </a:xfrm>
          <a:prstGeom prst="rect">
            <a:avLst/>
          </a:prstGeom>
          <a:noFill/>
        </p:spPr>
      </p:pic>
      <p:sp>
        <p:nvSpPr>
          <p:cNvPr id="27" name="Rectangle 2"/>
          <p:cNvSpPr txBox="1">
            <a:spLocks/>
          </p:cNvSpPr>
          <p:nvPr/>
        </p:nvSpPr>
        <p:spPr>
          <a:xfrm>
            <a:off x="3286116" y="500042"/>
            <a:ext cx="5643602" cy="5786478"/>
          </a:xfrm>
          <a:prstGeom prst="rect">
            <a:avLst/>
          </a:prstGeom>
        </p:spPr>
        <p:txBody>
          <a:bodyPr tIns="91440" bIns="91440" anchor="b" anchorCtr="0">
            <a:noAutofit/>
          </a:bodyPr>
          <a:lstStyle>
            <a:extLst/>
          </a:lstStyle>
          <a:p>
            <a:pPr marL="0" marR="0" lvl="1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200" b="1" i="0" u="none" strike="noStrike" kern="0" cap="none" spc="0" normalizeH="0" noProof="0" smtClean="0">
              <a:ln>
                <a:noFill/>
              </a:ln>
              <a:solidFill>
                <a:schemeClr val="accent6">
                  <a:lumMod val="75000"/>
                </a:schemeClr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  <a:p>
            <a:pPr marL="0" lvl="1">
              <a:defRPr/>
            </a:pPr>
            <a:endParaRPr sz="2000" kern="0" smtClean="0">
              <a:solidFill>
                <a:schemeClr val="accent6">
                  <a:lumMod val="75000"/>
                </a:schemeClr>
              </a:solidFill>
              <a:latin typeface="Tahoma" pitchFamily="34" charset="0"/>
              <a:cs typeface="Tahoma" pitchFamily="34" charset="0"/>
            </a:endParaRPr>
          </a:p>
          <a:p>
            <a:pPr marL="0" lvl="1">
              <a:defRPr/>
            </a:pPr>
            <a:endParaRPr sz="2000" kern="0" smtClean="0">
              <a:solidFill>
                <a:schemeClr val="accent6">
                  <a:lumMod val="75000"/>
                </a:schemeClr>
              </a:solidFill>
              <a:latin typeface="Tahoma" pitchFamily="34" charset="0"/>
              <a:cs typeface="Tahoma" pitchFamily="34" charset="0"/>
            </a:endParaRPr>
          </a:p>
          <a:p>
            <a:pPr marL="0" marR="0" lvl="1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000" b="0" i="0" u="none" strike="noStrike" kern="0" cap="none" spc="0" normalizeH="0" noProof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Tahoma" pitchFamily="34" charset="0"/>
                <a:ea typeface="+mn-ea"/>
                <a:cs typeface="Tahoma" pitchFamily="34" charset="0"/>
              </a:rPr>
              <a:t> </a:t>
            </a:r>
            <a:endParaRPr kumimoji="0" lang="ru-RU" sz="2000" b="0" i="0" u="none" strike="noStrike" kern="0" cap="none" spc="0" normalizeH="0" noProof="0" dirty="0" smtClean="0">
              <a:ln>
                <a:noFill/>
              </a:ln>
              <a:solidFill>
                <a:schemeClr val="accent6">
                  <a:lumMod val="75000"/>
                </a:schemeClr>
              </a:solidFill>
              <a:effectLst/>
              <a:uLnTx/>
              <a:uFillTx/>
              <a:latin typeface="Tahoma" pitchFamily="34" charset="0"/>
              <a:ea typeface="+mn-ea"/>
              <a:cs typeface="Tahoma" pitchFamily="34" charset="0"/>
            </a:endParaRPr>
          </a:p>
        </p:txBody>
      </p:sp>
      <p:sp>
        <p:nvSpPr>
          <p:cNvPr id="8" name="Rectangle 2"/>
          <p:cNvSpPr txBox="1">
            <a:spLocks/>
          </p:cNvSpPr>
          <p:nvPr/>
        </p:nvSpPr>
        <p:spPr>
          <a:xfrm>
            <a:off x="2571736" y="642918"/>
            <a:ext cx="4500594" cy="2081226"/>
          </a:xfrm>
          <a:prstGeom prst="rect">
            <a:avLst/>
          </a:prstGeom>
        </p:spPr>
        <p:txBody>
          <a:bodyPr tIns="91440" bIns="91440" anchor="b" anchorCtr="0">
            <a:noAutofit/>
          </a:bodyPr>
          <a:lstStyle>
            <a:extLst/>
          </a:lstStyle>
          <a:p>
            <a:pPr marL="0" marR="0" lvl="1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b="1" i="0" u="none" strike="noStrike" kern="0" cap="none" spc="0" normalizeH="0" noProof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При оценке фотографий будут учитываться:</a:t>
            </a:r>
          </a:p>
          <a:p>
            <a:pPr marL="0" marR="0" lvl="1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200" b="1" i="0" u="none" strike="noStrike" kern="0" cap="none" spc="0" normalizeH="0" noProof="0" smtClean="0">
              <a:ln>
                <a:noFill/>
              </a:ln>
              <a:solidFill>
                <a:schemeClr val="accent6">
                  <a:lumMod val="75000"/>
                </a:schemeClr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  <a:p>
            <a:pPr marL="0" lvl="1">
              <a:buFont typeface="Wingdings" pitchFamily="2" charset="2"/>
              <a:buChar char="Ø"/>
              <a:defRPr/>
            </a:pPr>
            <a:r>
              <a:rPr lang="en-US" sz="1400" kern="0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1400" kern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нестандартное художественное решение, </a:t>
            </a:r>
          </a:p>
          <a:p>
            <a:pPr marL="0" lvl="1">
              <a:buFont typeface="Wingdings" pitchFamily="2" charset="2"/>
              <a:buChar char="Ø"/>
              <a:defRPr/>
            </a:pPr>
            <a:r>
              <a:rPr lang="en-US" sz="1400" kern="0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1400" kern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изобретательность и креативность, </a:t>
            </a:r>
          </a:p>
          <a:p>
            <a:pPr marL="0" lvl="1">
              <a:buFont typeface="Wingdings" pitchFamily="2" charset="2"/>
              <a:buChar char="Ø"/>
              <a:defRPr/>
            </a:pPr>
            <a:r>
              <a:rPr lang="en-US" sz="1400" kern="0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1400" kern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высокое качество изображений, </a:t>
            </a:r>
          </a:p>
          <a:p>
            <a:pPr marL="0" lvl="1">
              <a:buFont typeface="Wingdings" pitchFamily="2" charset="2"/>
              <a:buChar char="Ø"/>
              <a:defRPr/>
            </a:pPr>
            <a:r>
              <a:rPr lang="en-US" sz="1400" kern="0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1400" kern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уровень сложности и раскрытия темы</a:t>
            </a:r>
          </a:p>
          <a:p>
            <a:pPr marL="0" lvl="1">
              <a:defRPr/>
            </a:pPr>
            <a:r>
              <a:rPr sz="1400" kern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(яркость образов, выразительность, фантазия, оригинальность).</a:t>
            </a:r>
            <a:r>
              <a:rPr kumimoji="0" sz="2000" b="0" i="0" u="none" strike="noStrike" kern="0" cap="none" spc="0" normalizeH="0" noProof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Tahoma" pitchFamily="34" charset="0"/>
                <a:ea typeface="+mn-ea"/>
                <a:cs typeface="Tahoma" pitchFamily="34" charset="0"/>
              </a:rPr>
              <a:t> </a:t>
            </a:r>
            <a:endParaRPr kumimoji="0" lang="ru-RU" sz="2000" b="0" i="0" u="none" strike="noStrike" kern="0" cap="none" spc="0" normalizeH="0" noProof="0" dirty="0" smtClean="0">
              <a:ln>
                <a:noFill/>
              </a:ln>
              <a:solidFill>
                <a:schemeClr val="accent6">
                  <a:lumMod val="75000"/>
                </a:schemeClr>
              </a:solidFill>
              <a:effectLst/>
              <a:uLnTx/>
              <a:uFillTx/>
              <a:latin typeface="Tahoma" pitchFamily="34" charset="0"/>
              <a:ea typeface="+mn-ea"/>
              <a:cs typeface="Tahoma" pitchFamily="34" charset="0"/>
            </a:endParaRPr>
          </a:p>
        </p:txBody>
      </p:sp>
      <p:sp>
        <p:nvSpPr>
          <p:cNvPr id="9" name="Rectangle 2"/>
          <p:cNvSpPr txBox="1">
            <a:spLocks/>
          </p:cNvSpPr>
          <p:nvPr/>
        </p:nvSpPr>
        <p:spPr>
          <a:xfrm>
            <a:off x="3357554" y="2857496"/>
            <a:ext cx="5286412" cy="3714776"/>
          </a:xfrm>
          <a:prstGeom prst="rect">
            <a:avLst/>
          </a:prstGeom>
        </p:spPr>
        <p:txBody>
          <a:bodyPr tIns="91440" bIns="91440" anchor="b" anchorCtr="0">
            <a:noAutofit/>
          </a:bodyPr>
          <a:lstStyle>
            <a:extLst/>
          </a:lstStyle>
          <a:p>
            <a:pPr marL="0" lvl="1">
              <a:buFont typeface="Wingdings" pitchFamily="2" charset="2"/>
              <a:buChar char="Ø"/>
              <a:defRPr/>
            </a:pPr>
            <a:endParaRPr sz="1400" kern="0" smtClean="0">
              <a:solidFill>
                <a:schemeClr val="accent6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0" lvl="1">
              <a:buFont typeface="Wingdings" pitchFamily="2" charset="2"/>
              <a:buChar char="Ø"/>
              <a:defRPr/>
            </a:pPr>
            <a:endParaRPr sz="1400" kern="0" smtClean="0">
              <a:solidFill>
                <a:schemeClr val="accent6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0" lvl="1">
              <a:buFont typeface="Wingdings" pitchFamily="2" charset="2"/>
              <a:buChar char="Ø"/>
              <a:defRPr/>
            </a:pPr>
            <a:r>
              <a:rPr lang="en-US" sz="1400" kern="0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1400" kern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Организаторы конкурса оставляют за собой право тиражирования, воспроизведения и демонстрации фоторабот в рамках конкурса и по его итогам без выплаты авторского вознаграждения, но с указанием авторства.</a:t>
            </a:r>
          </a:p>
          <a:p>
            <a:pPr marL="0" lvl="1">
              <a:buFont typeface="Wingdings" pitchFamily="2" charset="2"/>
              <a:buChar char="Ø"/>
              <a:defRPr/>
            </a:pPr>
            <a:endParaRPr sz="1400" kern="0" smtClean="0">
              <a:solidFill>
                <a:schemeClr val="accent6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0" lvl="1">
              <a:buFont typeface="Wingdings" pitchFamily="2" charset="2"/>
              <a:buChar char="Ø"/>
              <a:defRPr/>
            </a:pPr>
            <a:r>
              <a:rPr lang="en-US" sz="1400" kern="0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1400" kern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Организаторы конкурса не несут ответственности за нарушение участниками авторских прав. </a:t>
            </a:r>
          </a:p>
          <a:p>
            <a:pPr marL="0" lvl="1">
              <a:buFont typeface="Wingdings" pitchFamily="2" charset="2"/>
              <a:buChar char="Ø"/>
              <a:defRPr/>
            </a:pPr>
            <a:endParaRPr sz="1400" kern="0" smtClean="0">
              <a:solidFill>
                <a:schemeClr val="accent6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0" lvl="1">
              <a:buFont typeface="Wingdings" pitchFamily="2" charset="2"/>
              <a:buChar char="Ø"/>
              <a:defRPr/>
            </a:pPr>
            <a:r>
              <a:rPr lang="en-US" sz="1400" kern="0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1400" kern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В случае публикации или показа в рамках церемонии награждения конкурсных фоторабот организаторы не несут ответственности в случае предъявления претензий со стороны лиц, фигурирующих на этих фотографиях</a:t>
            </a:r>
            <a:r>
              <a:rPr lang="en-US" sz="1400" kern="0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.</a:t>
            </a:r>
            <a:endParaRPr kumimoji="0" lang="ru-RU" sz="1400" i="0" u="none" strike="noStrike" kern="0" cap="none" spc="0" normalizeH="0" noProof="0" dirty="0" smtClean="0">
              <a:ln>
                <a:noFill/>
              </a:ln>
              <a:solidFill>
                <a:schemeClr val="accent6">
                  <a:lumMod val="75000"/>
                </a:schemeClr>
              </a:solidFill>
              <a:effectLst/>
              <a:uLnTx/>
              <a:uFillTx/>
              <a:latin typeface="Tahoma" pitchFamily="34" charset="0"/>
              <a:ea typeface="+mn-ea"/>
              <a:cs typeface="Tahoma" pitchFamily="34" charset="0"/>
            </a:endParaRPr>
          </a:p>
        </p:txBody>
      </p:sp>
      <p:pic>
        <p:nvPicPr>
          <p:cNvPr id="2050" name="Picture 2" descr="D:\Profile\Marchenko-TB\Disk T\Мероприятия\PR-деятельность\ВЫСТАВКА\Фото на конкурс 2012\Кирилл Иванов\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2844" y="3357562"/>
            <a:ext cx="2800082" cy="1857388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285720" y="3357562"/>
            <a:ext cx="936104" cy="277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>
                <a:solidFill>
                  <a:schemeClr val="bg1"/>
                </a:solidFill>
              </a:rPr>
              <a:t>Кирилл Иванов</a:t>
            </a:r>
            <a:endParaRPr lang="ru-RU" sz="1200" dirty="0">
              <a:solidFill>
                <a:schemeClr val="bg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001024" y="2714620"/>
            <a:ext cx="936104" cy="277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>
                <a:solidFill>
                  <a:schemeClr val="bg1"/>
                </a:solidFill>
              </a:rPr>
              <a:t>Кирилл Иванов</a:t>
            </a:r>
            <a:endParaRPr lang="ru-RU" sz="1200" dirty="0">
              <a:solidFill>
                <a:schemeClr val="bg1"/>
              </a:solidFill>
            </a:endParaRPr>
          </a:p>
        </p:txBody>
      </p:sp>
      <p:sp>
        <p:nvSpPr>
          <p:cNvPr id="13" name="Rectangle 2"/>
          <p:cNvSpPr txBox="1">
            <a:spLocks/>
          </p:cNvSpPr>
          <p:nvPr/>
        </p:nvSpPr>
        <p:spPr>
          <a:xfrm>
            <a:off x="5429256" y="3214686"/>
            <a:ext cx="642942" cy="428628"/>
          </a:xfrm>
          <a:prstGeom prst="rect">
            <a:avLst/>
          </a:prstGeom>
        </p:spPr>
        <p:txBody>
          <a:bodyPr tIns="91440" bIns="91440" anchor="b" anchorCtr="0">
            <a:noAutofit/>
          </a:bodyPr>
          <a:lstStyle>
            <a:extLst/>
          </a:lstStyle>
          <a:p>
            <a:pPr marL="0" marR="0" lvl="1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Tahoma" pitchFamily="34" charset="0"/>
                <a:ea typeface="+mn-ea"/>
                <a:cs typeface="Tahoma" pitchFamily="34" charset="0"/>
              </a:rPr>
              <a:t>***</a:t>
            </a:r>
            <a:endParaRPr kumimoji="0" lang="ru-RU" sz="2000" b="0" i="0" u="none" strike="noStrike" kern="0" cap="none" spc="0" normalizeH="0" baseline="0" noProof="0" dirty="0" smtClean="0">
              <a:ln>
                <a:noFill/>
              </a:ln>
              <a:solidFill>
                <a:schemeClr val="accent6">
                  <a:lumMod val="75000"/>
                </a:schemeClr>
              </a:solidFill>
              <a:effectLst/>
              <a:uLnTx/>
              <a:uFillTx/>
              <a:latin typeface="Tahoma" pitchFamily="34" charset="0"/>
              <a:ea typeface="+mn-ea"/>
              <a:cs typeface="Tahoma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000892" y="428604"/>
            <a:ext cx="2000264" cy="26909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TextBox 11"/>
          <p:cNvSpPr txBox="1"/>
          <p:nvPr/>
        </p:nvSpPr>
        <p:spPr>
          <a:xfrm>
            <a:off x="7143768" y="428604"/>
            <a:ext cx="9361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>
                <a:solidFill>
                  <a:schemeClr val="bg1"/>
                </a:solidFill>
              </a:rPr>
              <a:t>Владимир Каминский</a:t>
            </a:r>
            <a:endParaRPr lang="ru-RU" sz="12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2" descr="D:\ElSta\Объединение строителей\22752 презентация\жипеги\fon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33407"/>
            <a:ext cx="9144000" cy="6891407"/>
          </a:xfrm>
          <a:prstGeom prst="rect">
            <a:avLst/>
          </a:prstGeom>
          <a:noFill/>
        </p:spPr>
      </p:pic>
      <p:cxnSp>
        <p:nvCxnSpPr>
          <p:cNvPr id="14" name="Прямая соединительная линия 13"/>
          <p:cNvCxnSpPr/>
          <p:nvPr/>
        </p:nvCxnSpPr>
        <p:spPr>
          <a:xfrm>
            <a:off x="0" y="6715148"/>
            <a:ext cx="9144000" cy="1588"/>
          </a:xfrm>
          <a:prstGeom prst="line">
            <a:avLst/>
          </a:prstGeom>
          <a:ln w="9525">
            <a:solidFill>
              <a:schemeClr val="bg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Прямоугольник 7"/>
          <p:cNvSpPr/>
          <p:nvPr/>
        </p:nvSpPr>
        <p:spPr>
          <a:xfrm>
            <a:off x="2928926" y="500042"/>
            <a:ext cx="5643602" cy="20928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sz="2000" b="1" smtClean="0">
                <a:latin typeface="Arial" pitchFamily="34" charset="0"/>
                <a:ea typeface="Calibri" pitchFamily="34" charset="0"/>
                <a:cs typeface="Arial" pitchFamily="34" charset="0"/>
              </a:rPr>
              <a:t>Фотоработы на участие в конкурсе принимаются:</a:t>
            </a: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endParaRPr b="1" smtClean="0"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lvl="0" algn="just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</a:pPr>
            <a:r>
              <a:rPr lang="en-US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  </a:t>
            </a:r>
            <a:r>
              <a:rPr smtClean="0">
                <a:latin typeface="Arial" pitchFamily="34" charset="0"/>
                <a:ea typeface="Calibri" pitchFamily="34" charset="0"/>
                <a:cs typeface="Arial" pitchFamily="34" charset="0"/>
              </a:rPr>
              <a:t>С </a:t>
            </a:r>
            <a:r>
              <a:rPr b="1" smtClean="0">
                <a:solidFill>
                  <a:srgbClr val="FF0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20</a:t>
            </a:r>
            <a:r>
              <a:rPr smtClean="0"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smtClean="0">
                <a:solidFill>
                  <a:srgbClr val="FF0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июня</a:t>
            </a:r>
            <a:r>
              <a:rPr smtClean="0">
                <a:latin typeface="Arial" pitchFamily="34" charset="0"/>
                <a:ea typeface="Calibri" pitchFamily="34" charset="0"/>
                <a:cs typeface="Arial" pitchFamily="34" charset="0"/>
              </a:rPr>
              <a:t> по </a:t>
            </a:r>
            <a:r>
              <a:rPr b="1" smtClean="0">
                <a:solidFill>
                  <a:srgbClr val="FF0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22</a:t>
            </a:r>
            <a:r>
              <a:rPr smtClean="0"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smtClean="0">
                <a:solidFill>
                  <a:srgbClr val="FF0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июля</a:t>
            </a:r>
            <a:r>
              <a:rPr smtClean="0">
                <a:latin typeface="Arial" pitchFamily="34" charset="0"/>
                <a:ea typeface="Calibri" pitchFamily="34" charset="0"/>
                <a:cs typeface="Arial" pitchFamily="34" charset="0"/>
              </a:rPr>
              <a:t> 2016 года;</a:t>
            </a: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endParaRPr smtClean="0"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lvl="0" algn="just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</a:pPr>
            <a:r>
              <a:rPr lang="en-US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  </a:t>
            </a:r>
            <a:r>
              <a:rPr smtClean="0">
                <a:latin typeface="Arial" pitchFamily="34" charset="0"/>
                <a:ea typeface="Calibri" pitchFamily="34" charset="0"/>
                <a:cs typeface="Arial" pitchFamily="34" charset="0"/>
              </a:rPr>
              <a:t>Прием фоторабот осуществляется через сайт: </a:t>
            </a:r>
            <a:r>
              <a:rPr smtClean="0">
                <a:latin typeface="Arial" pitchFamily="34" charset="0"/>
                <a:ea typeface="Calibri" pitchFamily="34" charset="0"/>
                <a:cs typeface="Arial" pitchFamily="34" charset="0"/>
                <a:hlinkClick r:id="rId3"/>
              </a:rPr>
              <a:t>http://fotostroika.ru</a:t>
            </a:r>
            <a:r>
              <a:rPr smtClean="0">
                <a:latin typeface="Arial" pitchFamily="34" charset="0"/>
                <a:ea typeface="Calibri" pitchFamily="34" charset="0"/>
                <a:cs typeface="Arial" pitchFamily="34" charset="0"/>
              </a:rPr>
              <a:t>  в разделе </a:t>
            </a:r>
            <a:r>
              <a:rPr smtClean="0">
                <a:latin typeface="Arial" pitchFamily="34" charset="0"/>
                <a:cs typeface="Arial" pitchFamily="34" charset="0"/>
              </a:rPr>
              <a:t>«</a:t>
            </a:r>
            <a:r>
              <a:rPr smtClean="0">
                <a:latin typeface="Arial" pitchFamily="34" charset="0"/>
                <a:ea typeface="Calibri" pitchFamily="34" charset="0"/>
                <a:cs typeface="Arial" pitchFamily="34" charset="0"/>
              </a:rPr>
              <a:t>Условия участия</a:t>
            </a:r>
            <a:r>
              <a:rPr smtClean="0">
                <a:latin typeface="Arial" pitchFamily="34" charset="0"/>
                <a:cs typeface="Arial" pitchFamily="34" charset="0"/>
              </a:rPr>
              <a:t>».</a:t>
            </a:r>
            <a:endParaRPr smtClean="0">
              <a:latin typeface="Arial" pitchFamily="34" charset="0"/>
              <a:ea typeface="Calibri" pitchFamily="34" charset="0"/>
              <a:cs typeface="Arial" pitchFamily="34" charset="0"/>
            </a:endParaRPr>
          </a:p>
        </p:txBody>
      </p:sp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85852" y="3357562"/>
            <a:ext cx="3019369" cy="21962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00562" y="4000504"/>
            <a:ext cx="3000396" cy="2234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D:\ElSta\Объединение строителей\22752 презентация\жипеги\fon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33407"/>
            <a:ext cx="9144000" cy="6891407"/>
          </a:xfrm>
          <a:prstGeom prst="rect">
            <a:avLst/>
          </a:prstGeom>
          <a:noFill/>
        </p:spPr>
      </p:pic>
      <p:sp>
        <p:nvSpPr>
          <p:cNvPr id="27" name="Rectangle 2"/>
          <p:cNvSpPr txBox="1">
            <a:spLocks/>
          </p:cNvSpPr>
          <p:nvPr/>
        </p:nvSpPr>
        <p:spPr>
          <a:xfrm>
            <a:off x="3286116" y="500042"/>
            <a:ext cx="5643602" cy="5786478"/>
          </a:xfrm>
          <a:prstGeom prst="rect">
            <a:avLst/>
          </a:prstGeom>
        </p:spPr>
        <p:txBody>
          <a:bodyPr tIns="91440" bIns="91440" anchor="b" anchorCtr="0">
            <a:noAutofit/>
          </a:bodyPr>
          <a:lstStyle>
            <a:extLst/>
          </a:lstStyle>
          <a:p>
            <a:pPr marL="0" marR="0" lvl="1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200" b="1" i="0" u="none" strike="noStrike" kern="0" cap="none" spc="0" normalizeH="0" noProof="0" smtClean="0">
              <a:ln>
                <a:noFill/>
              </a:ln>
              <a:solidFill>
                <a:schemeClr val="accent6">
                  <a:lumMod val="75000"/>
                </a:schemeClr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  <a:p>
            <a:pPr marL="0" lvl="1">
              <a:defRPr/>
            </a:pPr>
            <a:endParaRPr sz="2000" kern="0" smtClean="0">
              <a:solidFill>
                <a:schemeClr val="accent6">
                  <a:lumMod val="75000"/>
                </a:schemeClr>
              </a:solidFill>
              <a:latin typeface="Tahoma" pitchFamily="34" charset="0"/>
              <a:cs typeface="Tahoma" pitchFamily="34" charset="0"/>
            </a:endParaRPr>
          </a:p>
          <a:p>
            <a:pPr marL="0" lvl="1">
              <a:defRPr/>
            </a:pPr>
            <a:endParaRPr sz="2000" kern="0" smtClean="0">
              <a:solidFill>
                <a:schemeClr val="accent6">
                  <a:lumMod val="75000"/>
                </a:schemeClr>
              </a:solidFill>
              <a:latin typeface="Tahoma" pitchFamily="34" charset="0"/>
              <a:cs typeface="Tahoma" pitchFamily="34" charset="0"/>
            </a:endParaRPr>
          </a:p>
          <a:p>
            <a:pPr marL="0" marR="0" lvl="1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000" b="0" i="0" u="none" strike="noStrike" kern="0" cap="none" spc="0" normalizeH="0" noProof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Tahoma" pitchFamily="34" charset="0"/>
                <a:ea typeface="+mn-ea"/>
                <a:cs typeface="Tahoma" pitchFamily="34" charset="0"/>
              </a:rPr>
              <a:t> </a:t>
            </a:r>
            <a:endParaRPr kumimoji="0" lang="ru-RU" sz="2000" b="0" i="0" u="none" strike="noStrike" kern="0" cap="none" spc="0" normalizeH="0" noProof="0" dirty="0" smtClean="0">
              <a:ln>
                <a:noFill/>
              </a:ln>
              <a:solidFill>
                <a:schemeClr val="accent6">
                  <a:lumMod val="75000"/>
                </a:schemeClr>
              </a:solidFill>
              <a:effectLst/>
              <a:uLnTx/>
              <a:uFillTx/>
              <a:latin typeface="Tahoma" pitchFamily="34" charset="0"/>
              <a:ea typeface="+mn-ea"/>
              <a:cs typeface="Tahoma" pitchFamily="34" charset="0"/>
            </a:endParaRPr>
          </a:p>
        </p:txBody>
      </p:sp>
      <p:sp>
        <p:nvSpPr>
          <p:cNvPr id="9" name="Rectangle 2"/>
          <p:cNvSpPr txBox="1">
            <a:spLocks/>
          </p:cNvSpPr>
          <p:nvPr/>
        </p:nvSpPr>
        <p:spPr>
          <a:xfrm>
            <a:off x="4071934" y="1214422"/>
            <a:ext cx="4643502" cy="4572032"/>
          </a:xfrm>
          <a:prstGeom prst="rect">
            <a:avLst/>
          </a:prstGeom>
        </p:spPr>
        <p:txBody>
          <a:bodyPr tIns="91440" bIns="91440" anchor="b" anchorCtr="0">
            <a:noAutofit/>
          </a:bodyPr>
          <a:lstStyle>
            <a:extLst/>
          </a:lstStyle>
          <a:p>
            <a:pPr marL="0" lvl="1">
              <a:buFont typeface="Wingdings" pitchFamily="2" charset="2"/>
              <a:buChar char="Ø"/>
              <a:defRPr/>
            </a:pPr>
            <a:endParaRPr sz="1400" kern="0" smtClean="0">
              <a:solidFill>
                <a:schemeClr val="accent6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0" lvl="1">
              <a:buFont typeface="Wingdings" pitchFamily="2" charset="2"/>
              <a:buChar char="Ø"/>
              <a:defRPr/>
            </a:pPr>
            <a:endParaRPr sz="1400" kern="0" smtClean="0">
              <a:solidFill>
                <a:schemeClr val="accent6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0" lvl="1">
              <a:buFont typeface="Wingdings" pitchFamily="2" charset="2"/>
              <a:buChar char="Ø"/>
              <a:defRPr/>
            </a:pPr>
            <a:r>
              <a:rPr sz="1400" kern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 Памятными призами и дипломами конкурса награждаются по одному победителю в каждой номинации конкурса;</a:t>
            </a:r>
          </a:p>
          <a:p>
            <a:pPr marL="0" lvl="1">
              <a:buFont typeface="Wingdings" pitchFamily="2" charset="2"/>
              <a:buChar char="Ø"/>
              <a:defRPr/>
            </a:pPr>
            <a:endParaRPr sz="1400" kern="0" smtClean="0">
              <a:solidFill>
                <a:schemeClr val="accent6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0" lvl="1">
              <a:buFont typeface="Wingdings" pitchFamily="2" charset="2"/>
              <a:buChar char="Ø"/>
              <a:defRPr/>
            </a:pPr>
            <a:r>
              <a:rPr sz="1400" kern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 Лучшие фотоработы будут размещены на специальном сайте фотоконкурса: </a:t>
            </a:r>
            <a:r>
              <a:rPr lang="en-US" sz="1400" kern="0" dirty="0" smtClean="0">
                <a:solidFill>
                  <a:srgbClr val="0951F1"/>
                </a:solidFill>
                <a:latin typeface="Arial" pitchFamily="34" charset="0"/>
                <a:cs typeface="Arial" pitchFamily="34" charset="0"/>
                <a:hlinkClick r:id="rId4"/>
              </a:rPr>
              <a:t>http://fotostroika.ru</a:t>
            </a:r>
            <a:r>
              <a:rPr sz="1400" kern="0" smtClean="0">
                <a:solidFill>
                  <a:srgbClr val="0951F1"/>
                </a:solidFill>
                <a:latin typeface="Arial" pitchFamily="34" charset="0"/>
                <a:cs typeface="Arial" pitchFamily="34" charset="0"/>
              </a:rPr>
              <a:t>;</a:t>
            </a:r>
            <a:endParaRPr lang="en-US" sz="1400" kern="0" dirty="0" smtClean="0">
              <a:solidFill>
                <a:srgbClr val="0951F1"/>
              </a:solidFill>
              <a:latin typeface="Arial" pitchFamily="34" charset="0"/>
              <a:cs typeface="Arial" pitchFamily="34" charset="0"/>
            </a:endParaRPr>
          </a:p>
          <a:p>
            <a:pPr marL="0" lvl="1">
              <a:defRPr/>
            </a:pPr>
            <a:endParaRPr sz="1400" kern="0" smtClean="0">
              <a:solidFill>
                <a:schemeClr val="accent6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0" lvl="1">
              <a:buFont typeface="Wingdings" pitchFamily="2" charset="2"/>
              <a:buChar char="Ø"/>
              <a:defRPr/>
            </a:pPr>
            <a:r>
              <a:rPr sz="1400" kern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 Лучшие фотоработы будут опубликованы в красочном каталоге конкурса, который будет распространяться 11.08.2016 г. в рамках праздничного концерта в СКК «Ледовый дворец»; </a:t>
            </a:r>
          </a:p>
          <a:p>
            <a:pPr marL="0" lvl="1">
              <a:defRPr/>
            </a:pPr>
            <a:endParaRPr sz="1400" kern="0" smtClean="0">
              <a:solidFill>
                <a:schemeClr val="accent6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0" lvl="1">
              <a:buFont typeface="Wingdings" pitchFamily="2" charset="2"/>
              <a:buChar char="Ø"/>
              <a:defRPr/>
            </a:pPr>
            <a:r>
              <a:rPr sz="1400" kern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 Победители конкурса будут объявлены в рамках праздничного концерта в СКК «Ледовый дворец» 11.08.2016 г. и в торжественной обстановке на сцене Ледового дворца награждены памятными призами и подарками;</a:t>
            </a:r>
          </a:p>
          <a:p>
            <a:pPr marL="0" lvl="1">
              <a:defRPr/>
            </a:pPr>
            <a:endParaRPr sz="1400" kern="0" smtClean="0">
              <a:solidFill>
                <a:schemeClr val="accent6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0" lvl="1">
              <a:buFont typeface="Wingdings" pitchFamily="2" charset="2"/>
              <a:buChar char="Ø"/>
              <a:defRPr/>
            </a:pPr>
            <a:r>
              <a:rPr sz="1400" kern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 Часть фоторабот будет опубликована на страницах Интернет-газеты «Фонтанка» с короткой информацией о фотоснимках.</a:t>
            </a:r>
            <a:endParaRPr kumimoji="0" lang="ru-RU" sz="1400" i="0" u="none" strike="noStrike" kern="0" cap="none" spc="0" normalizeH="0" noProof="0" dirty="0" smtClean="0">
              <a:ln>
                <a:noFill/>
              </a:ln>
              <a:solidFill>
                <a:schemeClr val="accent6">
                  <a:lumMod val="75000"/>
                </a:schemeClr>
              </a:solidFill>
              <a:effectLst/>
              <a:uLnTx/>
              <a:uFillTx/>
              <a:latin typeface="Tahoma" pitchFamily="34" charset="0"/>
              <a:ea typeface="+mn-ea"/>
              <a:cs typeface="Tahoma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85720" y="3357562"/>
            <a:ext cx="936104" cy="277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>
                <a:solidFill>
                  <a:schemeClr val="bg1"/>
                </a:solidFill>
              </a:rPr>
              <a:t>Кирилл Иванов</a:t>
            </a:r>
            <a:endParaRPr lang="ru-RU" sz="1200" dirty="0">
              <a:solidFill>
                <a:schemeClr val="bg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001024" y="2714620"/>
            <a:ext cx="936104" cy="277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>
                <a:solidFill>
                  <a:schemeClr val="bg1"/>
                </a:solidFill>
              </a:rPr>
              <a:t>Кирилл Иванов</a:t>
            </a:r>
            <a:endParaRPr lang="ru-RU" sz="1200" dirty="0">
              <a:solidFill>
                <a:schemeClr val="bg1"/>
              </a:solidFill>
            </a:endParaRPr>
          </a:p>
        </p:txBody>
      </p:sp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4786314" y="642918"/>
            <a:ext cx="2928958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Награждение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" name="Picture 3" descr="http://www.geostatika.ru/files/image/gallery/p0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42844" y="2786058"/>
            <a:ext cx="2571768" cy="1784611"/>
          </a:xfrm>
          <a:prstGeom prst="rect">
            <a:avLst/>
          </a:prstGeom>
          <a:noFill/>
        </p:spPr>
      </p:pic>
      <p:pic>
        <p:nvPicPr>
          <p:cNvPr id="2053" name="Picture 5" descr="http://www.stroysoyuz.ru/upload/medialibrary/de5/de56fd488cd86860a63d1c0ca1c8cf20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000100" y="4643446"/>
            <a:ext cx="2586235" cy="1857388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lassicPhotoAlbum">
  <a:themeElements>
    <a:clrScheme name="Серая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Другая 3">
      <a:majorFont>
        <a:latin typeface="Mistral"/>
        <a:ea typeface=""/>
        <a:cs typeface=""/>
      </a:majorFont>
      <a:minorFont>
        <a:latin typeface="Mistral"/>
        <a:ea typeface=""/>
        <a:cs typeface="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70000"/>
                <a:satMod val="350000"/>
              </a:schemeClr>
            </a:gs>
          </a:gsLst>
          <a:path path="circle">
            <a:fillToRect l="51000" t="-20000" r="2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25000"/>
                <a:satMod val="350000"/>
              </a:schemeClr>
              <a:schemeClr val="phClr">
                <a:tint val="83000"/>
                <a:satMod val="115000"/>
              </a:schemeClr>
            </a:duotone>
          </a:blip>
          <a:tile tx="0" ty="0" sx="120000" sy="120000" flip="xy" algn="t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Grek" typeface=""/>
        <a:font script="Cyrl" typeface=""/>
        <a:font script="Jpan" typeface="ＭＳ Ｐゴシック"/>
        <a:font script="Hang" typeface="맑은 고딕"/>
        <a:font script="Hans" typeface="宋体"/>
        <a:font script="Hant" typeface="微軟正黑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Grek" typeface=""/>
        <a:font script="Cyrl"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98000"/>
                <a:satMod val="300000"/>
              </a:schemeClr>
            </a:gs>
            <a:gs pos="25000">
              <a:schemeClr val="phClr">
                <a:tint val="37000"/>
                <a:shade val="98000"/>
                <a:satMod val="300000"/>
              </a:schemeClr>
            </a:gs>
            <a:gs pos="100000">
              <a:schemeClr val="phClr">
                <a:tint val="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75000"/>
                <a:satMod val="160000"/>
              </a:schemeClr>
            </a:gs>
            <a:gs pos="62000">
              <a:schemeClr val="phClr">
                <a:satMod val="125000"/>
              </a:schemeClr>
            </a:gs>
            <a:gs pos="100000">
              <a:schemeClr val="phClr">
                <a:tint val="80000"/>
                <a:satMod val="140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4925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>
              <a:srgbClr val="000000">
                <a:alpha val="45882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6500000"/>
            </a:lightRig>
          </a:scene3d>
          <a:sp3d contourW="12700" prstMaterial="powder">
            <a:bevelT h="50800"/>
            <a:contourClr>
              <a:schemeClr val="phClr"/>
            </a:contourClr>
          </a:sp3d>
        </a:effectStyle>
        <a:effectStyle>
          <a:effectLst>
            <a:reflection blurRad="12700" stA="25000" endPos="28000" dist="38100" dir="5400000" sy="-100000"/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>
            <a:bevelT w="139700" h="381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75000"/>
                <a:satMod val="250000"/>
              </a:schemeClr>
            </a:gs>
            <a:gs pos="20000">
              <a:schemeClr val="phClr">
                <a:shade val="85000"/>
                <a:satMod val="17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0000"/>
                <a:satMod val="145000"/>
              </a:schemeClr>
            </a:gs>
            <a:gs pos="30000">
              <a:schemeClr val="phClr">
                <a:shade val="65000"/>
                <a:satMod val="155000"/>
              </a:schemeClr>
            </a:gs>
            <a:gs pos="100000">
              <a:schemeClr val="phClr">
                <a:tint val="60000"/>
                <a:satMod val="170000"/>
              </a:schemeClr>
            </a:gs>
          </a:gsLst>
          <a:lin ang="16200000" scaled="1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Grek" typeface=""/>
        <a:font script="Cyrl" typeface=""/>
        <a:font script="Jpan" typeface="ＭＳ Ｐゴシック"/>
        <a:font script="Hang" typeface="맑은 고딕"/>
        <a:font script="Hans" typeface="宋体"/>
        <a:font script="Hant" typeface="微軟正黑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Grek" typeface=""/>
        <a:font script="Cyrl"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98000"/>
                <a:satMod val="300000"/>
              </a:schemeClr>
            </a:gs>
            <a:gs pos="25000">
              <a:schemeClr val="phClr">
                <a:tint val="37000"/>
                <a:shade val="98000"/>
                <a:satMod val="300000"/>
              </a:schemeClr>
            </a:gs>
            <a:gs pos="100000">
              <a:schemeClr val="phClr">
                <a:tint val="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75000"/>
                <a:satMod val="160000"/>
              </a:schemeClr>
            </a:gs>
            <a:gs pos="62000">
              <a:schemeClr val="phClr">
                <a:satMod val="125000"/>
              </a:schemeClr>
            </a:gs>
            <a:gs pos="100000">
              <a:schemeClr val="phClr">
                <a:tint val="80000"/>
                <a:satMod val="140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4925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>
              <a:srgbClr val="000000">
                <a:alpha val="45882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6500000"/>
            </a:lightRig>
          </a:scene3d>
          <a:sp3d contourW="12700" prstMaterial="powder">
            <a:bevelT h="50800"/>
            <a:contourClr>
              <a:schemeClr val="phClr"/>
            </a:contourClr>
          </a:sp3d>
        </a:effectStyle>
        <a:effectStyle>
          <a:effectLst>
            <a:reflection blurRad="12700" stA="25000" endPos="28000" dist="38100" dir="5400000" sy="-100000"/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>
            <a:bevelT w="139700" h="381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75000"/>
                <a:satMod val="250000"/>
              </a:schemeClr>
            </a:gs>
            <a:gs pos="20000">
              <a:schemeClr val="phClr">
                <a:shade val="85000"/>
                <a:satMod val="17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0000"/>
                <a:satMod val="145000"/>
              </a:schemeClr>
            </a:gs>
            <a:gs pos="30000">
              <a:schemeClr val="phClr">
                <a:shade val="65000"/>
                <a:satMod val="155000"/>
              </a:schemeClr>
            </a:gs>
            <a:gs pos="100000">
              <a:schemeClr val="phClr">
                <a:tint val="60000"/>
                <a:satMod val="170000"/>
              </a:schemeClr>
            </a:gs>
          </a:gsLst>
          <a:lin ang="16200000" scaled="1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613</Words>
  <Application>Microsoft Office PowerPoint</Application>
  <PresentationFormat>Экран (4:3)</PresentationFormat>
  <Paragraphs>113</Paragraphs>
  <Slides>10</Slides>
  <Notes>8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ClassicPhotoAlbum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2013-07-31T13:44:12Z</dcterms:created>
  <dcterms:modified xsi:type="dcterms:W3CDTF">2016-07-07T08:39:50Z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LCID">
    <vt:i4>1049</vt:i4>
  </property>
  <property fmtid="{D5CDD505-2E9C-101B-9397-08002B2CF9AE}" pid="3" name="_Version">
    <vt:lpwstr>12.0.4518</vt:lpwstr>
  </property>
</Properties>
</file>